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9" r:id="rId2"/>
    <p:sldId id="288" r:id="rId3"/>
    <p:sldId id="257" r:id="rId4"/>
    <p:sldId id="265" r:id="rId5"/>
    <p:sldId id="264" r:id="rId6"/>
    <p:sldId id="261" r:id="rId7"/>
    <p:sldId id="283" r:id="rId8"/>
    <p:sldId id="267" r:id="rId9"/>
    <p:sldId id="262" r:id="rId10"/>
    <p:sldId id="272" r:id="rId11"/>
    <p:sldId id="269" r:id="rId12"/>
    <p:sldId id="270" r:id="rId13"/>
    <p:sldId id="273" r:id="rId14"/>
    <p:sldId id="259" r:id="rId15"/>
    <p:sldId id="258" r:id="rId16"/>
    <p:sldId id="274" r:id="rId17"/>
    <p:sldId id="275" r:id="rId18"/>
    <p:sldId id="276" r:id="rId19"/>
    <p:sldId id="286" r:id="rId20"/>
    <p:sldId id="287" r:id="rId21"/>
    <p:sldId id="284" r:id="rId22"/>
    <p:sldId id="285" r:id="rId23"/>
    <p:sldId id="28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0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06:22.25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972 0,'-4'0,"-5"0,-5 0,-4 0,-2 0,-3 0,-1 0,1 0,3 4,1 2,0-1,0-1,-1-1,-1-2,-1 0,-1 0,0-1,0 0,0-1,0 1,0 0,0 0,0 4,0 1,0 0,0-2,1 0,-1-1,0-1,0-1,0 0,0 0,0 0,1 0,-1-1,0 1,0 0,0 0,0 0,0 0,0 0,0 0,1 0,-1 0,4-4,5-1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5.96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6.29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6.54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6.83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9.05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9.44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9.72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0.01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0.32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0.62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3.04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1.25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1.55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1.90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13.27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4.35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1,'0'4,"0"5,0 5,0 4,0-1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4.77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5.78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6.00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364 0,'-4'0,"-5"0,-5 0,-4 0,-3 0,-2 0,0 0,-1 0,0 0,5 4,0 1,1 0,-1-1,-1-1,-2 2,0 1,0 0,-1-3,4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6.94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7.23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24 0,'-4'0,"-5"0,-1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3.90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7.71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9 1,'-4'0,"-1"0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8.79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24,'4'0,"5"0,5 0,4 0,3 0,2 0,0 0,1 0,0 0,0 0,-1 0,0 0,0 0,0 0,0 0,0 0,0 0,0 0,0 0,-1 0,1 0,0 0,0 0,0 0,0 0,0 0,0 0,0 0,0 0,0 0,-1 0,1 0,0 0,0 0,0 0,0 0,0 0,-1 0,1 0,0 0,0 0,0 0,4 0,1 0,-1 0,0 0,-1 0,-1 0,-1 0,-1 0,0 0,0 0,3 0,2 0,4 0,-1-4,0-1,-2 0,-3 1,-1 1,3 1,0 2,0-1,-2 1,-1 0,0 1,-2-1,0 0,0 0,0 0,0 0,-1 0,1 0,0 0,0 0,0 0,-1 0,1 0,0 0,0 0,0 0,0 0,0 0,0 0,0 0,-1 0,1 0,0 0,0 0,0 0,0 0,0 0,0 0,-1 0,1 0,0 0,0 0,0 0,0 0,0 0,0 0,-1 0,1 0,0 0,0 0,0 0,0 0,0 0,0 0,0 0,-1 0,1 0,0 0,0 0,0 0,0 0,-4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5:19.91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0 208,'4'0,"5"0,5 0,4 0,3 0,-2-4,-1-1,1 0,1 1,1 1,-4-3,1 0,-1 1,2 1,2 2,0 0,1 1,1 1,0 0,0-3,0-2,0 0,0 1,0 1,0 1,0 1,0 1,0-4,0-1,0 1,-1 0,1 1,0 2,0 0,0 1,0 0,0 0,0 0,-4-4,-2-1,1 0,1 1,1 1,1 2,1 0,1 0,-4-3,-1-1,0 1,1 0,1-2,1-1,1 1,1 1,0 2,0 2,-4-4,-1 0,0 0,1 2,1 0,1 2,1 0,-3-3,-1-1,-8 0,-9 1,-9 1,-6 2,-6 0,-3 0,-1 1,0 1,-1-1,1 0,0 0,0 0,1 0,0 0,0 1,0-1,0 0,1-1,-1 1,0 0,0 0,0 0,1 0,-1 0,0 0,0 0,0 0,0 0,0 0,0 0,0 0,0 0,-3 0,-2 0,-4 0,0 0,1 0,3 0,1 0,2 0,1 0,1 0,0 0,5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4:25.936"/>
    </inkml:context>
    <inkml:brush xml:id="br0">
      <inkml:brushProperty name="width" value="0.3" units="cm"/>
      <inkml:brushProperty name="height" value="0.6" units="cm"/>
      <inkml:brushProperty name="color" value="#EBF5D7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0,'-1'31,"2"0,0-1,2 1,2-1,0 0,2 0,1 0,14 31,-12-36,-1 0,-2 1,9 53,-15-76,-1-1,1 1,0-1,0 0,0 1,0-1,0 0,1 1,-1-1,1 0,-1 0,1 0,0 0,0 0,0-1,0 1,0-1,0 1,0-1,1 0,-1 1,0-1,1 0,-1-1,1 1,-1 0,1-1,0 1,2-1,12 2,-1-2,1 1,27-5,-13 2,824-1,-450 5,-384-3,0-1,28-7,-27 5,-1 0,27 0,-14 3,43-9,-44 5,52-2,26 9,121-4,-117-20,-72 15,-13 1,1 1,47-1,724 7,-780-2,-1-1,27-6,-26 3,0 2,25-1,2361 2,-1153 5,1742-3,-2980 1,0 1,0 0,-1 2,32 10,-31-8,0-1,0-1,1-1,26 3,-25-6,0 2,0 0,25 6,-29-4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01.57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38 0,'0'4,"0"5,-4 1,-1 3,0 3,1 3,-2-2,-1 0,1-3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05.92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08.40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1,'0'3,"0"6,0 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09.10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10.12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1166 0,'-4'0,"-6"0,-4 0,0 4,-1 1,-3 0,-2-1,0-1,-3-2,1 0,3 4,0 0,1 0,-1-1,-2-2,0 4,-1 0,0-1,3 3,1 0,0-2,-1-1,-2-2,4 2,0 1,0-1,-2-1,-2-2,4 4,0-1,-1 0,-1-1,-1-1,-2-2,0 0,0-1,-1 0,0 0,-1-1,1 1,0 0,0 0,0 0,0 0,0 0,1 0,-1 0,0 0,0 0,0 0,0 0,0 0,0 0,0 0,1 0,-1 0,0 0,4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11.57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4.21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12.20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1,'0'4,"0"1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0:56:12.5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35.13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2.50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3.98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5.47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6.77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7.05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7.29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7.58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4.56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7.89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8.19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8.47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8.79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4:59.17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0.05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0.42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0.75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2.29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2.61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4.80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5:03.05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38.46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38.80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39.04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39.32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39.58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23,'0'-3,"0"-6,0-2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0.64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0.93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1.29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1.77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5.10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2.17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2.69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44.9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32,'4'0,"1"-4,0-5,3-1,0 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9.27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9.54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5.87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9,'4'0,"1"-4,0-1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6.19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6.50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70,'0'-3,"0"-6,0-5,4 0,1-2,0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6.82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7.19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5.40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7.56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29:57.98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10,'0'-4,"0"-1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0:02.30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0:03.55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486 0,'-4'0,"-1"4,-4 1,-4 4,-4 0,1 3,0-1,-2-3,2 2,0-1,0-2,1 2,0-1,-2-2,-1-2,-2-1,3 2,0 1,-1-1,-2-2,0 0,-1-2,2 4,2 0,-1 0,-1-1,-2-1,4 2,0 1,3-1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41:41.89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5-19T21:33:05.66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81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1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6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1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97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0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1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8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3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3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5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27FEC8-CC2E-474A-9221-D5BCD7C1BC0A}" type="datetimeFigureOut">
              <a:rPr lang="en-US" smtClean="0"/>
              <a:t>5/28/2022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0AFA824-344E-4C1A-A303-B991503DBE6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772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10.png"/><Relationship Id="rId21" Type="http://schemas.openxmlformats.org/officeDocument/2006/relationships/customXml" Target="../ink/ink36.xml"/><Relationship Id="rId42" Type="http://schemas.openxmlformats.org/officeDocument/2006/relationships/image" Target="../media/image290.png"/><Relationship Id="rId47" Type="http://schemas.openxmlformats.org/officeDocument/2006/relationships/customXml" Target="../ink/ink50.xml"/><Relationship Id="rId63" Type="http://schemas.openxmlformats.org/officeDocument/2006/relationships/customXml" Target="../ink/ink65.xml"/><Relationship Id="rId68" Type="http://schemas.openxmlformats.org/officeDocument/2006/relationships/customXml" Target="../ink/ink68.xml"/><Relationship Id="rId84" Type="http://schemas.openxmlformats.org/officeDocument/2006/relationships/customXml" Target="../ink/ink78.xml"/><Relationship Id="rId89" Type="http://schemas.openxmlformats.org/officeDocument/2006/relationships/image" Target="../media/image42.png"/><Relationship Id="rId32" Type="http://schemas.openxmlformats.org/officeDocument/2006/relationships/image" Target="../media/image240.png"/><Relationship Id="rId37" Type="http://schemas.openxmlformats.org/officeDocument/2006/relationships/customXml" Target="../ink/ink44.xml"/><Relationship Id="rId53" Type="http://schemas.openxmlformats.org/officeDocument/2006/relationships/customXml" Target="../ink/ink56.xml"/><Relationship Id="rId58" Type="http://schemas.openxmlformats.org/officeDocument/2006/relationships/customXml" Target="../ink/ink61.xml"/><Relationship Id="rId74" Type="http://schemas.openxmlformats.org/officeDocument/2006/relationships/image" Target="../media/image350.png"/><Relationship Id="rId79" Type="http://schemas.openxmlformats.org/officeDocument/2006/relationships/image" Target="../media/image37.png"/><Relationship Id="rId61" Type="http://schemas.openxmlformats.org/officeDocument/2006/relationships/customXml" Target="../ink/ink63.xml"/><Relationship Id="rId82" Type="http://schemas.openxmlformats.org/officeDocument/2006/relationships/customXml" Target="../ink/ink77.xml"/><Relationship Id="rId90" Type="http://schemas.openxmlformats.org/officeDocument/2006/relationships/customXml" Target="../ink/ink81.xml"/><Relationship Id="rId95" Type="http://schemas.openxmlformats.org/officeDocument/2006/relationships/image" Target="../media/image45.png"/><Relationship Id="rId19" Type="http://schemas.openxmlformats.org/officeDocument/2006/relationships/customXml" Target="../ink/ink35.xml"/><Relationship Id="rId22" Type="http://schemas.openxmlformats.org/officeDocument/2006/relationships/image" Target="../media/image190.png"/><Relationship Id="rId27" Type="http://schemas.openxmlformats.org/officeDocument/2006/relationships/customXml" Target="../ink/ink39.xml"/><Relationship Id="rId30" Type="http://schemas.openxmlformats.org/officeDocument/2006/relationships/image" Target="../media/image230.png"/><Relationship Id="rId35" Type="http://schemas.openxmlformats.org/officeDocument/2006/relationships/customXml" Target="../ink/ink43.xml"/><Relationship Id="rId43" Type="http://schemas.openxmlformats.org/officeDocument/2006/relationships/customXml" Target="../ink/ink47.xml"/><Relationship Id="rId48" Type="http://schemas.openxmlformats.org/officeDocument/2006/relationships/customXml" Target="../ink/ink51.xml"/><Relationship Id="rId56" Type="http://schemas.openxmlformats.org/officeDocument/2006/relationships/customXml" Target="../ink/ink59.xml"/><Relationship Id="rId64" Type="http://schemas.openxmlformats.org/officeDocument/2006/relationships/image" Target="../media/image320.png"/><Relationship Id="rId69" Type="http://schemas.openxmlformats.org/officeDocument/2006/relationships/image" Target="../media/image340.png"/><Relationship Id="rId77" Type="http://schemas.openxmlformats.org/officeDocument/2006/relationships/customXml" Target="../ink/ink74.xml"/><Relationship Id="rId51" Type="http://schemas.openxmlformats.org/officeDocument/2006/relationships/customXml" Target="../ink/ink54.xml"/><Relationship Id="rId72" Type="http://schemas.openxmlformats.org/officeDocument/2006/relationships/customXml" Target="../ink/ink71.xml"/><Relationship Id="rId80" Type="http://schemas.openxmlformats.org/officeDocument/2006/relationships/customXml" Target="../ink/ink76.xml"/><Relationship Id="rId85" Type="http://schemas.openxmlformats.org/officeDocument/2006/relationships/image" Target="../media/image40.png"/><Relationship Id="rId93" Type="http://schemas.openxmlformats.org/officeDocument/2006/relationships/image" Target="../media/image44.png"/><Relationship Id="rId3" Type="http://schemas.openxmlformats.org/officeDocument/2006/relationships/image" Target="../media/image3.png"/><Relationship Id="rId25" Type="http://schemas.openxmlformats.org/officeDocument/2006/relationships/customXml" Target="../ink/ink38.xml"/><Relationship Id="rId33" Type="http://schemas.openxmlformats.org/officeDocument/2006/relationships/customXml" Target="../ink/ink42.xml"/><Relationship Id="rId38" Type="http://schemas.openxmlformats.org/officeDocument/2006/relationships/image" Target="../media/image270.png"/><Relationship Id="rId46" Type="http://schemas.openxmlformats.org/officeDocument/2006/relationships/image" Target="../media/image300.png"/><Relationship Id="rId59" Type="http://schemas.openxmlformats.org/officeDocument/2006/relationships/image" Target="../media/image310.png"/><Relationship Id="rId67" Type="http://schemas.openxmlformats.org/officeDocument/2006/relationships/customXml" Target="../ink/ink67.xml"/><Relationship Id="rId20" Type="http://schemas.openxmlformats.org/officeDocument/2006/relationships/image" Target="../media/image180.png"/><Relationship Id="rId41" Type="http://schemas.openxmlformats.org/officeDocument/2006/relationships/customXml" Target="../ink/ink46.xml"/><Relationship Id="rId54" Type="http://schemas.openxmlformats.org/officeDocument/2006/relationships/customXml" Target="../ink/ink57.xml"/><Relationship Id="rId62" Type="http://schemas.openxmlformats.org/officeDocument/2006/relationships/customXml" Target="../ink/ink64.xml"/><Relationship Id="rId70" Type="http://schemas.openxmlformats.org/officeDocument/2006/relationships/customXml" Target="../ink/ink69.xml"/><Relationship Id="rId75" Type="http://schemas.openxmlformats.org/officeDocument/2006/relationships/customXml" Target="../ink/ink73.xml"/><Relationship Id="rId83" Type="http://schemas.openxmlformats.org/officeDocument/2006/relationships/image" Target="../media/image39.png"/><Relationship Id="rId88" Type="http://schemas.openxmlformats.org/officeDocument/2006/relationships/customXml" Target="../ink/ink80.xml"/><Relationship Id="rId91" Type="http://schemas.openxmlformats.org/officeDocument/2006/relationships/image" Target="../media/image43.png"/><Relationship Id="rId96" Type="http://schemas.openxmlformats.org/officeDocument/2006/relationships/customXml" Target="../ink/ink84.xml"/><Relationship Id="rId1" Type="http://schemas.openxmlformats.org/officeDocument/2006/relationships/slideLayout" Target="../slideLayouts/slideLayout2.xml"/><Relationship Id="rId23" Type="http://schemas.openxmlformats.org/officeDocument/2006/relationships/customXml" Target="../ink/ink37.xml"/><Relationship Id="rId28" Type="http://schemas.openxmlformats.org/officeDocument/2006/relationships/image" Target="../media/image220.png"/><Relationship Id="rId36" Type="http://schemas.openxmlformats.org/officeDocument/2006/relationships/image" Target="../media/image260.png"/><Relationship Id="rId49" Type="http://schemas.openxmlformats.org/officeDocument/2006/relationships/customXml" Target="../ink/ink52.xml"/><Relationship Id="rId57" Type="http://schemas.openxmlformats.org/officeDocument/2006/relationships/customXml" Target="../ink/ink60.xml"/><Relationship Id="rId31" Type="http://schemas.openxmlformats.org/officeDocument/2006/relationships/customXml" Target="../ink/ink41.xml"/><Relationship Id="rId44" Type="http://schemas.openxmlformats.org/officeDocument/2006/relationships/customXml" Target="../ink/ink48.xml"/><Relationship Id="rId52" Type="http://schemas.openxmlformats.org/officeDocument/2006/relationships/customXml" Target="../ink/ink55.xml"/><Relationship Id="rId60" Type="http://schemas.openxmlformats.org/officeDocument/2006/relationships/customXml" Target="../ink/ink62.xml"/><Relationship Id="rId65" Type="http://schemas.openxmlformats.org/officeDocument/2006/relationships/customXml" Target="../ink/ink66.xml"/><Relationship Id="rId73" Type="http://schemas.openxmlformats.org/officeDocument/2006/relationships/customXml" Target="../ink/ink72.xml"/><Relationship Id="rId78" Type="http://schemas.openxmlformats.org/officeDocument/2006/relationships/customXml" Target="../ink/ink75.xml"/><Relationship Id="rId81" Type="http://schemas.openxmlformats.org/officeDocument/2006/relationships/image" Target="../media/image38.png"/><Relationship Id="rId86" Type="http://schemas.openxmlformats.org/officeDocument/2006/relationships/customXml" Target="../ink/ink79.xml"/><Relationship Id="rId94" Type="http://schemas.openxmlformats.org/officeDocument/2006/relationships/customXml" Target="../ink/ink83.xml"/><Relationship Id="rId4" Type="http://schemas.openxmlformats.org/officeDocument/2006/relationships/customXml" Target="../ink/ink34.xml"/><Relationship Id="rId18" Type="http://schemas.openxmlformats.org/officeDocument/2006/relationships/image" Target="../media/image170.png"/><Relationship Id="rId39" Type="http://schemas.openxmlformats.org/officeDocument/2006/relationships/customXml" Target="../ink/ink45.xml"/><Relationship Id="rId34" Type="http://schemas.openxmlformats.org/officeDocument/2006/relationships/image" Target="../media/image36.png"/><Relationship Id="rId50" Type="http://schemas.openxmlformats.org/officeDocument/2006/relationships/customXml" Target="../ink/ink53.xml"/><Relationship Id="rId55" Type="http://schemas.openxmlformats.org/officeDocument/2006/relationships/customXml" Target="../ink/ink58.xml"/><Relationship Id="rId76" Type="http://schemas.openxmlformats.org/officeDocument/2006/relationships/image" Target="../media/image360.png"/><Relationship Id="rId97" Type="http://schemas.openxmlformats.org/officeDocument/2006/relationships/image" Target="../media/image46.png"/><Relationship Id="rId71" Type="http://schemas.openxmlformats.org/officeDocument/2006/relationships/customXml" Target="../ink/ink70.xml"/><Relationship Id="rId92" Type="http://schemas.openxmlformats.org/officeDocument/2006/relationships/customXml" Target="../ink/ink82.xml"/><Relationship Id="rId2" Type="http://schemas.openxmlformats.org/officeDocument/2006/relationships/customXml" Target="../ink/ink33.xml"/><Relationship Id="rId29" Type="http://schemas.openxmlformats.org/officeDocument/2006/relationships/customXml" Target="../ink/ink40.xml"/><Relationship Id="rId24" Type="http://schemas.openxmlformats.org/officeDocument/2006/relationships/image" Target="../media/image200.png"/><Relationship Id="rId40" Type="http://schemas.openxmlformats.org/officeDocument/2006/relationships/image" Target="../media/image280.png"/><Relationship Id="rId45" Type="http://schemas.openxmlformats.org/officeDocument/2006/relationships/customXml" Target="../ink/ink49.xml"/><Relationship Id="rId66" Type="http://schemas.openxmlformats.org/officeDocument/2006/relationships/image" Target="../media/image330.png"/><Relationship Id="rId87" Type="http://schemas.openxmlformats.org/officeDocument/2006/relationships/image" Target="../media/image4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ascronicasdelmesias.org/2017/02/08/los-doce-misterios-cristo-el-mesias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kingdavid.wordpress.com/2010/06/15/aleph-tav-%E2%80%94-jesus-signature/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Category:Hebrew_alphabet_charts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judaism.stackexchange.com/questions/66590/who-were-the-original-users-of-ktav-ashuri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xpixel.net/Jesus-Holy-Bible-Bible-Cross-Open-Book-God-526924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8.xml"/><Relationship Id="rId18" Type="http://schemas.openxmlformats.org/officeDocument/2006/relationships/customXml" Target="../ink/ink13.xml"/><Relationship Id="rId26" Type="http://schemas.openxmlformats.org/officeDocument/2006/relationships/customXml" Target="../ink/ink21.xml"/><Relationship Id="rId39" Type="http://schemas.openxmlformats.org/officeDocument/2006/relationships/image" Target="../media/image13.png"/><Relationship Id="rId21" Type="http://schemas.openxmlformats.org/officeDocument/2006/relationships/customXml" Target="../ink/ink16.xml"/><Relationship Id="rId34" Type="http://schemas.openxmlformats.org/officeDocument/2006/relationships/customXml" Target="../ink/ink26.xml"/><Relationship Id="rId42" Type="http://schemas.openxmlformats.org/officeDocument/2006/relationships/customXml" Target="../ink/ink30.xml"/><Relationship Id="rId47" Type="http://schemas.openxmlformats.org/officeDocument/2006/relationships/image" Target="../media/image17.png"/><Relationship Id="rId7" Type="http://schemas.openxmlformats.org/officeDocument/2006/relationships/image" Target="../media/image7.png"/><Relationship Id="rId2" Type="http://schemas.openxmlformats.org/officeDocument/2006/relationships/customXml" Target="../ink/ink1.xml"/><Relationship Id="rId16" Type="http://schemas.openxmlformats.org/officeDocument/2006/relationships/customXml" Target="../ink/ink11.xml"/><Relationship Id="rId29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customXml" Target="../ink/ink6.xml"/><Relationship Id="rId24" Type="http://schemas.openxmlformats.org/officeDocument/2006/relationships/customXml" Target="../ink/ink19.xml"/><Relationship Id="rId32" Type="http://schemas.openxmlformats.org/officeDocument/2006/relationships/customXml" Target="../ink/ink25.xml"/><Relationship Id="rId37" Type="http://schemas.openxmlformats.org/officeDocument/2006/relationships/image" Target="../media/image12.png"/><Relationship Id="rId40" Type="http://schemas.openxmlformats.org/officeDocument/2006/relationships/customXml" Target="../ink/ink29.xml"/><Relationship Id="rId45" Type="http://schemas.openxmlformats.org/officeDocument/2006/relationships/image" Target="../media/image16.png"/><Relationship Id="rId5" Type="http://schemas.openxmlformats.org/officeDocument/2006/relationships/image" Target="../media/image60.png"/><Relationship Id="rId15" Type="http://schemas.openxmlformats.org/officeDocument/2006/relationships/customXml" Target="../ink/ink10.xml"/><Relationship Id="rId23" Type="http://schemas.openxmlformats.org/officeDocument/2006/relationships/customXml" Target="../ink/ink18.xml"/><Relationship Id="rId28" Type="http://schemas.openxmlformats.org/officeDocument/2006/relationships/customXml" Target="../ink/ink23.xml"/><Relationship Id="rId36" Type="http://schemas.openxmlformats.org/officeDocument/2006/relationships/customXml" Target="../ink/ink27.xml"/><Relationship Id="rId10" Type="http://schemas.openxmlformats.org/officeDocument/2006/relationships/customXml" Target="../ink/ink5.xml"/><Relationship Id="rId19" Type="http://schemas.openxmlformats.org/officeDocument/2006/relationships/customXml" Target="../ink/ink14.xml"/><Relationship Id="rId31" Type="http://schemas.openxmlformats.org/officeDocument/2006/relationships/image" Target="../media/image10.png"/><Relationship Id="rId44" Type="http://schemas.openxmlformats.org/officeDocument/2006/relationships/customXml" Target="../ink/ink31.xml"/><Relationship Id="rId4" Type="http://schemas.openxmlformats.org/officeDocument/2006/relationships/customXml" Target="../ink/ink2.xml"/><Relationship Id="rId9" Type="http://schemas.openxmlformats.org/officeDocument/2006/relationships/image" Target="../media/image8.png"/><Relationship Id="rId14" Type="http://schemas.openxmlformats.org/officeDocument/2006/relationships/customXml" Target="../ink/ink9.xml"/><Relationship Id="rId22" Type="http://schemas.openxmlformats.org/officeDocument/2006/relationships/customXml" Target="../ink/ink17.xml"/><Relationship Id="rId27" Type="http://schemas.openxmlformats.org/officeDocument/2006/relationships/customXml" Target="../ink/ink22.xml"/><Relationship Id="rId30" Type="http://schemas.openxmlformats.org/officeDocument/2006/relationships/customXml" Target="../ink/ink24.xml"/><Relationship Id="rId35" Type="http://schemas.openxmlformats.org/officeDocument/2006/relationships/image" Target="../media/image11.png"/><Relationship Id="rId43" Type="http://schemas.openxmlformats.org/officeDocument/2006/relationships/image" Target="../media/image15.png"/><Relationship Id="rId8" Type="http://schemas.openxmlformats.org/officeDocument/2006/relationships/customXml" Target="../ink/ink4.xml"/><Relationship Id="rId3" Type="http://schemas.openxmlformats.org/officeDocument/2006/relationships/image" Target="../media/image6.png"/><Relationship Id="rId12" Type="http://schemas.openxmlformats.org/officeDocument/2006/relationships/customXml" Target="../ink/ink7.xml"/><Relationship Id="rId17" Type="http://schemas.openxmlformats.org/officeDocument/2006/relationships/customXml" Target="../ink/ink12.xml"/><Relationship Id="rId25" Type="http://schemas.openxmlformats.org/officeDocument/2006/relationships/customXml" Target="../ink/ink20.xml"/><Relationship Id="rId33" Type="http://schemas.openxmlformats.org/officeDocument/2006/relationships/image" Target="../media/image2.png"/><Relationship Id="rId38" Type="http://schemas.openxmlformats.org/officeDocument/2006/relationships/customXml" Target="../ink/ink28.xml"/><Relationship Id="rId46" Type="http://schemas.openxmlformats.org/officeDocument/2006/relationships/customXml" Target="../ink/ink32.xml"/><Relationship Id="rId20" Type="http://schemas.openxmlformats.org/officeDocument/2006/relationships/customXml" Target="../ink/ink15.xml"/><Relationship Id="rId41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F3487-A7B2-656C-4C8D-BE2409066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5501"/>
            <a:ext cx="10058400" cy="118979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Bro. Mark Grant</a:t>
            </a:r>
            <a:br>
              <a:rPr lang="en-US" dirty="0"/>
            </a:br>
            <a:r>
              <a:rPr lang="en-US" dirty="0"/>
              <a:t>Wesley Chapel, Florida </a:t>
            </a:r>
          </a:p>
        </p:txBody>
      </p:sp>
      <p:pic>
        <p:nvPicPr>
          <p:cNvPr id="5" name="Content Placeholder 4" descr="A person wearing glasses and a suit&#10;&#10;Description automatically generated with low confidence">
            <a:extLst>
              <a:ext uri="{FF2B5EF4-FFF2-40B4-BE49-F238E27FC236}">
                <a16:creationId xmlns:a16="http://schemas.microsoft.com/office/drawing/2014/main" id="{D27E79FF-AD3D-E4C0-2BFA-E781D435E2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996" y="1265299"/>
            <a:ext cx="3909270" cy="4935996"/>
          </a:xfrm>
        </p:spPr>
      </p:pic>
    </p:spTree>
    <p:extLst>
      <p:ext uri="{BB962C8B-B14F-4D97-AF65-F5344CB8AC3E}">
        <p14:creationId xmlns:p14="http://schemas.microsoft.com/office/powerpoint/2010/main" val="203874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41324-1C0E-7140-678A-AD18B0DC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836" y="105700"/>
            <a:ext cx="10058400" cy="887856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ALPHA &amp; OMEGA SYNONYMS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ADF16BC-446C-8DE7-1897-B6E2186AEB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0199648"/>
              </p:ext>
            </p:extLst>
          </p:nvPr>
        </p:nvGraphicFramePr>
        <p:xfrm>
          <a:off x="1002763" y="914401"/>
          <a:ext cx="10792158" cy="5313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718">
                  <a:extLst>
                    <a:ext uri="{9D8B030D-6E8A-4147-A177-3AD203B41FA5}">
                      <a16:colId xmlns:a16="http://schemas.microsoft.com/office/drawing/2014/main" val="3572801298"/>
                    </a:ext>
                  </a:extLst>
                </a:gridCol>
                <a:gridCol w="422725">
                  <a:extLst>
                    <a:ext uri="{9D8B030D-6E8A-4147-A177-3AD203B41FA5}">
                      <a16:colId xmlns:a16="http://schemas.microsoft.com/office/drawing/2014/main" val="3880411903"/>
                    </a:ext>
                  </a:extLst>
                </a:gridCol>
                <a:gridCol w="5184715">
                  <a:extLst>
                    <a:ext uri="{9D8B030D-6E8A-4147-A177-3AD203B41FA5}">
                      <a16:colId xmlns:a16="http://schemas.microsoft.com/office/drawing/2014/main" val="3872196979"/>
                    </a:ext>
                  </a:extLst>
                </a:gridCol>
              </a:tblGrid>
              <a:tr h="5660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BEGINNING AND THE END</a:t>
                      </a:r>
                    </a:p>
                    <a:p>
                      <a:pPr algn="ctr"/>
                      <a:r>
                        <a:rPr lang="en-US" dirty="0"/>
                        <a:t>(THE FATHER)</a:t>
                      </a:r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FIRST AND THE LAST</a:t>
                      </a:r>
                    </a:p>
                    <a:p>
                      <a:pPr algn="ctr"/>
                      <a:r>
                        <a:rPr lang="en-US" dirty="0"/>
                        <a:t>(THE SON)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028968291"/>
                  </a:ext>
                </a:extLst>
              </a:tr>
              <a:tr h="2021609">
                <a:tc>
                  <a:txBody>
                    <a:bodyPr/>
                    <a:lstStyle/>
                    <a:p>
                      <a:r>
                        <a:rPr lang="en-US" sz="2400" dirty="0"/>
                        <a:t>“I am the Alpha and the Omega, </a:t>
                      </a:r>
                      <a:r>
                        <a:rPr lang="en-US" sz="24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the Beginning and the End</a:t>
                      </a:r>
                      <a:r>
                        <a:rPr lang="en-US" sz="2400" dirty="0"/>
                        <a:t>,” says the Lord, “who is and who was and who is to come, the Almighty.  Revelation 1:8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“I am the Alpha and the Omega, </a:t>
                      </a:r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the First and the Last</a:t>
                      </a:r>
                      <a:r>
                        <a:rPr lang="en-US" sz="2400" dirty="0"/>
                        <a:t>,”  Revelation 1:11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353765743"/>
                  </a:ext>
                </a:extLst>
              </a:tr>
              <a:tr h="2345066">
                <a:tc>
                  <a:txBody>
                    <a:bodyPr/>
                    <a:lstStyle/>
                    <a:p>
                      <a:r>
                        <a:rPr lang="en-US" sz="2800" dirty="0"/>
                        <a:t> I am the Alpha and the Omega, </a:t>
                      </a:r>
                      <a:r>
                        <a:rPr lang="en-US" sz="2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the Beginning and the End</a:t>
                      </a:r>
                      <a:r>
                        <a:rPr lang="en-US" sz="2800" dirty="0"/>
                        <a:t>. I will give of the fountain of the water of life freely to him who thirsts. Revelation 21:6</a:t>
                      </a:r>
                    </a:p>
                    <a:p>
                      <a:endParaRPr lang="en-US" sz="28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I am the Alpha and the Omega, the Beginning and the End, </a:t>
                      </a:r>
                      <a:r>
                        <a:rPr lang="en-US" sz="2800" dirty="0">
                          <a:solidFill>
                            <a:srgbClr val="00B050"/>
                          </a:solidFill>
                        </a:rPr>
                        <a:t>the First and the Last</a:t>
                      </a:r>
                      <a:r>
                        <a:rPr lang="en-US" sz="2800" dirty="0"/>
                        <a:t>.”  Revelation 22:13</a:t>
                      </a:r>
                    </a:p>
                    <a:p>
                      <a:endParaRPr lang="en-US" sz="2800" dirty="0"/>
                    </a:p>
                    <a:p>
                      <a:endParaRPr lang="en-US" sz="28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2775799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602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B1DFD-11AD-5DAF-467D-6DB48EBB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298" y="125813"/>
            <a:ext cx="11626781" cy="75844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CONFRONTING SCRIPTURAL CONFLICT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D5925B-2FE6-A5C5-D547-6CA6B5EF87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106097"/>
              </p:ext>
            </p:extLst>
          </p:nvPr>
        </p:nvGraphicFramePr>
        <p:xfrm>
          <a:off x="757249" y="999496"/>
          <a:ext cx="10583946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9565">
                  <a:extLst>
                    <a:ext uri="{9D8B030D-6E8A-4147-A177-3AD203B41FA5}">
                      <a16:colId xmlns:a16="http://schemas.microsoft.com/office/drawing/2014/main" val="2390414227"/>
                    </a:ext>
                  </a:extLst>
                </a:gridCol>
                <a:gridCol w="382984">
                  <a:extLst>
                    <a:ext uri="{9D8B030D-6E8A-4147-A177-3AD203B41FA5}">
                      <a16:colId xmlns:a16="http://schemas.microsoft.com/office/drawing/2014/main" val="2718645469"/>
                    </a:ext>
                  </a:extLst>
                </a:gridCol>
                <a:gridCol w="5091397">
                  <a:extLst>
                    <a:ext uri="{9D8B030D-6E8A-4147-A177-3AD203B41FA5}">
                      <a16:colId xmlns:a16="http://schemas.microsoft.com/office/drawing/2014/main" val="3250122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THE FATHER</a:t>
                      </a:r>
                    </a:p>
                    <a:p>
                      <a:pPr algn="ctr"/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 SON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250768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7030A0"/>
                          </a:solidFill>
                        </a:rPr>
                        <a:t>“I am the Alpha and the Omega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en-US" sz="2400" dirty="0">
                          <a:highlight>
                            <a:srgbClr val="000000"/>
                          </a:highlight>
                        </a:rPr>
                        <a:t>[d]the Beginning and the End</a:t>
                      </a:r>
                      <a:r>
                        <a:rPr lang="en-US" sz="2400" dirty="0"/>
                        <a:t>,” says the Lord, “who is and who was and who is to come, the Almighty.  Revelation 1:8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highlight>
                            <a:srgbClr val="000000"/>
                          </a:highlight>
                        </a:rPr>
                        <a:t>“I am the Alpha and the Omega, </a:t>
                      </a:r>
                      <a:r>
                        <a:rPr lang="en-US" sz="2400" dirty="0">
                          <a:highlight>
                            <a:srgbClr val="000000"/>
                          </a:highlight>
                        </a:rPr>
                        <a:t>the First and the Last,”  ,</a:t>
                      </a:r>
                      <a:r>
                        <a:rPr lang="en-US" sz="2400" dirty="0"/>
                        <a:t>Revelation 1:11</a:t>
                      </a:r>
                    </a:p>
                    <a:p>
                      <a:endParaRPr lang="en-US" sz="2400" dirty="0"/>
                    </a:p>
                    <a:p>
                      <a:r>
                        <a:rPr lang="en-US" sz="2400" dirty="0"/>
                        <a:t>And when I saw Him, I fell at His feet as dead. But He laid His right hand on me, saying to me, “Do not be afraid; 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</a:rPr>
                        <a:t>I am the First and the Last.  Revelations 1:17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65907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 I am the Alpha and the Omega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</a:rPr>
                        <a:t>, </a:t>
                      </a:r>
                      <a:r>
                        <a:rPr lang="en-US" sz="2000" dirty="0"/>
                        <a:t>the Beginning and the End. I will give of the fountain of the water of life freely to him who thirsts. Revelation 21:6</a:t>
                      </a:r>
                    </a:p>
                    <a:p>
                      <a:endParaRPr lang="en-US" sz="20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7030A0"/>
                          </a:solidFill>
                        </a:rPr>
                        <a:t> I am the Alpha and the Omega, </a:t>
                      </a:r>
                      <a:r>
                        <a:rPr lang="en-US" sz="2000" dirty="0"/>
                        <a:t>the Beginning and the End, the First and the Last.”  Revelation 22:13</a:t>
                      </a:r>
                    </a:p>
                    <a:p>
                      <a:endParaRPr lang="en-US" sz="20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35393918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8FCE11F-AED4-5D85-0771-76DCAE19ABF6}"/>
                  </a:ext>
                </a:extLst>
              </p14:cNvPr>
              <p14:cNvContentPartPr/>
              <p14:nvPr/>
            </p14:nvContentPartPr>
            <p14:xfrm>
              <a:off x="6482689" y="2578275"/>
              <a:ext cx="3807360" cy="1839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8FCE11F-AED4-5D85-0771-76DCAE19ABF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28689" y="2470486"/>
                <a:ext cx="3915000" cy="3991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E6F3709B-EA62-08BF-BE94-93F1DC24EBE1}"/>
                  </a:ext>
                </a:extLst>
              </p14:cNvPr>
              <p14:cNvContentPartPr/>
              <p14:nvPr/>
            </p14:nvContentPartPr>
            <p14:xfrm>
              <a:off x="10695409" y="2998395"/>
              <a:ext cx="13680" cy="432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E6F3709B-EA62-08BF-BE94-93F1DC24EBE1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0677769" y="2890395"/>
                <a:ext cx="49320" cy="25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9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C2B2BA8-03A5-0A36-F0B2-19A1AA0EE6B4}"/>
                  </a:ext>
                </a:extLst>
              </p14:cNvPr>
              <p14:cNvContentPartPr/>
              <p14:nvPr/>
            </p14:nvContentPartPr>
            <p14:xfrm>
              <a:off x="9012049" y="1498995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C2B2BA8-03A5-0A36-F0B2-19A1AA0EE6B4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994049" y="1391355"/>
                <a:ext cx="36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64490C24-776E-959C-0733-AB8CB4C019D1}"/>
              </a:ext>
            </a:extLst>
          </p:cNvPr>
          <p:cNvGrpSpPr/>
          <p:nvPr/>
        </p:nvGrpSpPr>
        <p:grpSpPr>
          <a:xfrm>
            <a:off x="10281409" y="3006675"/>
            <a:ext cx="419760" cy="83160"/>
            <a:chOff x="10281409" y="3006675"/>
            <a:chExt cx="419760" cy="831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1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2CF704D-4895-EE2E-B3EF-C83C4CBCC308}"/>
                    </a:ext>
                  </a:extLst>
                </p14:cNvPr>
                <p14:cNvContentPartPr/>
                <p14:nvPr/>
              </p14:nvContentPartPr>
              <p14:xfrm>
                <a:off x="10700809" y="3006675"/>
                <a:ext cx="360" cy="86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2CF704D-4895-EE2E-B3EF-C83C4CBCC308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0683169" y="2899035"/>
                  <a:ext cx="3600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3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0C4B40D-777C-0096-E406-ECE8BA543A18}"/>
                    </a:ext>
                  </a:extLst>
                </p14:cNvPr>
                <p14:cNvContentPartPr/>
                <p14:nvPr/>
              </p14:nvContentPartPr>
              <p14:xfrm>
                <a:off x="10700809" y="3039795"/>
                <a:ext cx="36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0C4B40D-777C-0096-E406-ECE8BA543A18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0683169" y="2931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EA123E48-2CAF-7FF8-5C60-643FA0CE64F1}"/>
                    </a:ext>
                  </a:extLst>
                </p14:cNvPr>
                <p14:cNvContentPartPr/>
                <p14:nvPr/>
              </p14:nvContentPartPr>
              <p14:xfrm>
                <a:off x="10281409" y="3039795"/>
                <a:ext cx="419760" cy="500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EA123E48-2CAF-7FF8-5C60-643FA0CE64F1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10263769" y="2931795"/>
                  <a:ext cx="455400" cy="265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7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7FBBEBB7-C1A6-16A4-D49B-8C73ABD540B3}"/>
                  </a:ext>
                </a:extLst>
              </p14:cNvPr>
              <p14:cNvContentPartPr/>
              <p14:nvPr/>
            </p14:nvContentPartPr>
            <p14:xfrm>
              <a:off x="6820729" y="4217355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7FBBEBB7-C1A6-16A4-D49B-8C73ABD540B3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6803089" y="4109715"/>
                <a:ext cx="36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7C9C7206-53AB-108C-941A-6E07C1AECD4E}"/>
              </a:ext>
            </a:extLst>
          </p:cNvPr>
          <p:cNvGrpSpPr/>
          <p:nvPr/>
        </p:nvGrpSpPr>
        <p:grpSpPr>
          <a:xfrm>
            <a:off x="6812809" y="3747915"/>
            <a:ext cx="360" cy="25200"/>
            <a:chOff x="6812809" y="3747915"/>
            <a:chExt cx="360" cy="2520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9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F59DF02-AF62-7F29-A2EA-96BC404C57C8}"/>
                    </a:ext>
                  </a:extLst>
                </p14:cNvPr>
                <p14:cNvContentPartPr/>
                <p14:nvPr/>
              </p14:nvContentPartPr>
              <p14:xfrm>
                <a:off x="6812809" y="3747915"/>
                <a:ext cx="360" cy="36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F59DF02-AF62-7F29-A2EA-96BC404C57C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6794809" y="3640275"/>
                  <a:ext cx="3600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1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4716B2C-6493-3E06-BC57-C73FEFD4F6ED}"/>
                    </a:ext>
                  </a:extLst>
                </p14:cNvPr>
                <p14:cNvContentPartPr/>
                <p14:nvPr/>
              </p14:nvContentPartPr>
              <p14:xfrm>
                <a:off x="6812809" y="3772755"/>
                <a:ext cx="360" cy="3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4716B2C-6493-3E06-BC57-C73FEFD4F6E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794809" y="366475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3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669182F5-1C0B-F586-97D4-159F2E9E51E7}"/>
                  </a:ext>
                </a:extLst>
              </p14:cNvPr>
              <p14:cNvContentPartPr/>
              <p14:nvPr/>
            </p14:nvContentPartPr>
            <p14:xfrm>
              <a:off x="7143542" y="1374711"/>
              <a:ext cx="360" cy="36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669182F5-1C0B-F586-97D4-159F2E9E51E7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125542" y="1266711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8E3A3A1D-01A6-2A71-5635-652334B9318F}"/>
                  </a:ext>
                </a:extLst>
              </p14:cNvPr>
              <p14:cNvContentPartPr/>
              <p14:nvPr/>
            </p14:nvContentPartPr>
            <p14:xfrm>
              <a:off x="9473569" y="1004715"/>
              <a:ext cx="360" cy="36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8E3A3A1D-01A6-2A71-5635-652334B9318F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455569" y="896715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7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AA1CAD6-D8A2-AA68-5F16-987C69C4CC7F}"/>
                  </a:ext>
                </a:extLst>
              </p14:cNvPr>
              <p14:cNvContentPartPr/>
              <p14:nvPr/>
            </p14:nvContentPartPr>
            <p14:xfrm>
              <a:off x="4769449" y="1589715"/>
              <a:ext cx="360" cy="3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AA1CAD6-D8A2-AA68-5F16-987C69C4CC7F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4751809" y="1482075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9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94024D95-8DF7-93EA-5984-F2CFB2EE9DAC}"/>
                  </a:ext>
                </a:extLst>
              </p14:cNvPr>
              <p14:cNvContentPartPr/>
              <p14:nvPr/>
            </p14:nvContentPartPr>
            <p14:xfrm>
              <a:off x="568249" y="3360915"/>
              <a:ext cx="360" cy="36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94024D95-8DF7-93EA-5984-F2CFB2EE9DAC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550249" y="3253275"/>
                <a:ext cx="36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88B895B9-DD52-FA3B-D8BA-5715F2405E9D}"/>
              </a:ext>
            </a:extLst>
          </p:cNvPr>
          <p:cNvGrpSpPr/>
          <p:nvPr/>
        </p:nvGrpSpPr>
        <p:grpSpPr>
          <a:xfrm>
            <a:off x="1573369" y="4093875"/>
            <a:ext cx="8640" cy="360"/>
            <a:chOff x="1573369" y="4093875"/>
            <a:chExt cx="864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1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DFFC0B96-6041-10D2-D31A-B2F317DE204B}"/>
                    </a:ext>
                  </a:extLst>
                </p14:cNvPr>
                <p14:cNvContentPartPr/>
                <p14:nvPr/>
              </p14:nvContentPartPr>
              <p14:xfrm>
                <a:off x="1581649" y="4093875"/>
                <a:ext cx="360" cy="3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DFFC0B96-6041-10D2-D31A-B2F317DE204B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56364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3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7E5CD999-0D4B-61D2-EE20-6285B95716FC}"/>
                    </a:ext>
                  </a:extLst>
                </p14:cNvPr>
                <p14:cNvContentPartPr/>
                <p14:nvPr/>
              </p14:nvContentPartPr>
              <p14:xfrm>
                <a:off x="1581649" y="4093875"/>
                <a:ext cx="360" cy="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7E5CD999-0D4B-61D2-EE20-6285B95716F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56364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5B06AEB-678D-03A5-94BA-025C0AB98555}"/>
                    </a:ext>
                  </a:extLst>
                </p14:cNvPr>
                <p14:cNvContentPartPr/>
                <p14:nvPr/>
              </p14:nvContentPartPr>
              <p14:xfrm>
                <a:off x="1581649" y="4093875"/>
                <a:ext cx="360" cy="3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5B06AEB-678D-03A5-94BA-025C0AB98555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156364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5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EFC50BC9-8550-6131-7970-D14208827BF7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EFC50BC9-8550-6131-7970-D14208827BF7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7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D646AE3-DB52-B549-0777-D730D2551D19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D646AE3-DB52-B549-0777-D730D2551D1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F65B6CE-5F45-D64B-3095-6D14FB58AF9D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F65B6CE-5F45-D64B-3095-6D14FB58AF9D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9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F43C8FB2-D3A4-1575-3E3C-5655A49BA338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F43C8FB2-D3A4-1575-3E3C-5655A49BA338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6424F497-A87E-42AD-6F43-1C54E85CD13A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6424F497-A87E-42AD-6F43-1C54E85CD13A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66D81F2-1D99-E8B8-57B4-626D1D0C1236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66D81F2-1D99-E8B8-57B4-626D1D0C1236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D5196DB3-C026-AA34-0607-F955EFFEFF5F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D5196DB3-C026-AA34-0607-F955EFFEFF5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3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64172E3D-C228-F9D4-6581-BA4CEC83C569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64172E3D-C228-F9D4-6581-BA4CEC83C569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AF82AFF0-C06A-4FE7-0E22-956AD0359EFF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AF82AFF0-C06A-4FE7-0E22-956AD0359EFF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5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2486D93C-7E38-C389-20E4-248AEBF5C79C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2486D93C-7E38-C389-20E4-248AEBF5C79C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508D6B1-E018-EA9A-38B1-97475E0EB12D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508D6B1-E018-EA9A-38B1-97475E0EB12D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7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57C7980-0A47-DD94-D31F-63FDF4716ACE}"/>
                    </a:ext>
                  </a:extLst>
                </p14:cNvPr>
                <p14:cNvContentPartPr/>
                <p14:nvPr/>
              </p14:nvContentPartPr>
              <p14:xfrm>
                <a:off x="1573369" y="4093875"/>
                <a:ext cx="360" cy="36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57C7980-0A47-DD94-D31F-63FDF4716ACE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1555369" y="39862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124F7A72-7B4B-9793-EB9C-13D6287BBD50}"/>
              </a:ext>
            </a:extLst>
          </p:cNvPr>
          <p:cNvGrpSpPr/>
          <p:nvPr/>
        </p:nvGrpSpPr>
        <p:grpSpPr>
          <a:xfrm>
            <a:off x="1441609" y="4102155"/>
            <a:ext cx="360" cy="8640"/>
            <a:chOff x="1441609" y="4102155"/>
            <a:chExt cx="360" cy="864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5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4C72EB9-D617-64CB-EEC5-B9A3BD31B381}"/>
                    </a:ext>
                  </a:extLst>
                </p14:cNvPr>
                <p14:cNvContentPartPr/>
                <p14:nvPr/>
              </p14:nvContentPartPr>
              <p14:xfrm>
                <a:off x="1441609" y="4110435"/>
                <a:ext cx="360" cy="3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4C72EB9-D617-64CB-EEC5-B9A3BD31B38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423609" y="40024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C01AFC90-7898-BC9B-290C-5815838650E1}"/>
                    </a:ext>
                  </a:extLst>
                </p14:cNvPr>
                <p14:cNvContentPartPr/>
                <p14:nvPr/>
              </p14:nvContentPartPr>
              <p14:xfrm>
                <a:off x="1441609" y="4110435"/>
                <a:ext cx="360" cy="36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C01AFC90-7898-BC9B-290C-5815838650E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423609" y="40024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1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D2882DC-53AE-BD14-B420-B4973EF34730}"/>
                    </a:ext>
                  </a:extLst>
                </p14:cNvPr>
                <p14:cNvContentPartPr/>
                <p14:nvPr/>
              </p14:nvContentPartPr>
              <p14:xfrm>
                <a:off x="1441609" y="4110435"/>
                <a:ext cx="360" cy="36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D2882DC-53AE-BD14-B420-B4973EF34730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423609" y="40024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821267A-F124-57BB-6BAC-6F5CC85ABD05}"/>
                    </a:ext>
                  </a:extLst>
                </p14:cNvPr>
                <p14:cNvContentPartPr/>
                <p14:nvPr/>
              </p14:nvContentPartPr>
              <p14:xfrm>
                <a:off x="1441609" y="4110435"/>
                <a:ext cx="360" cy="3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821267A-F124-57BB-6BAC-6F5CC85ABD05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423609" y="40024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3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1CF45CD6-99FD-8E46-E12C-C1ACDE113960}"/>
                    </a:ext>
                  </a:extLst>
                </p14:cNvPr>
                <p14:cNvContentPartPr/>
                <p14:nvPr/>
              </p14:nvContentPartPr>
              <p14:xfrm>
                <a:off x="1441609" y="4102155"/>
                <a:ext cx="360" cy="86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1CF45CD6-99FD-8E46-E12C-C1ACDE113960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423609" y="3994155"/>
                  <a:ext cx="36000" cy="22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0FE1F8B-7908-CEDE-AB85-A1949AB433E2}"/>
              </a:ext>
            </a:extLst>
          </p:cNvPr>
          <p:cNvGrpSpPr/>
          <p:nvPr/>
        </p:nvGrpSpPr>
        <p:grpSpPr>
          <a:xfrm>
            <a:off x="741409" y="3300075"/>
            <a:ext cx="11160" cy="11880"/>
            <a:chOff x="741409" y="3300075"/>
            <a:chExt cx="11160" cy="1188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5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164B76E5-4263-4CB0-EDA2-0F7D9A7B9248}"/>
                    </a:ext>
                  </a:extLst>
                </p14:cNvPr>
                <p14:cNvContentPartPr/>
                <p14:nvPr/>
              </p14:nvContentPartPr>
              <p14:xfrm>
                <a:off x="749329" y="3311595"/>
                <a:ext cx="360" cy="3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164B76E5-4263-4CB0-EDA2-0F7D9A7B9248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3168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7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1B195AE1-05F7-D6C6-66BC-4DC71E6F7431}"/>
                    </a:ext>
                  </a:extLst>
                </p14:cNvPr>
                <p14:cNvContentPartPr/>
                <p14:nvPr/>
              </p14:nvContentPartPr>
              <p14:xfrm>
                <a:off x="749329" y="3311595"/>
                <a:ext cx="360" cy="3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1B195AE1-05F7-D6C6-66BC-4DC71E6F743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3168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8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72EA9870-9C2A-150A-5DC5-A6EED4066695}"/>
                    </a:ext>
                  </a:extLst>
                </p14:cNvPr>
                <p14:cNvContentPartPr/>
                <p14:nvPr/>
              </p14:nvContentPartPr>
              <p14:xfrm>
                <a:off x="741409" y="3311595"/>
                <a:ext cx="360" cy="3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72EA9870-9C2A-150A-5DC5-A6EED4066695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340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ED94610C-7370-EEC5-66FA-6D149E64BB1A}"/>
                    </a:ext>
                  </a:extLst>
                </p14:cNvPr>
                <p14:cNvContentPartPr/>
                <p14:nvPr/>
              </p14:nvContentPartPr>
              <p14:xfrm>
                <a:off x="741409" y="3311595"/>
                <a:ext cx="360" cy="36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ED94610C-7370-EEC5-66FA-6D149E64BB1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340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1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4B0C252C-966D-9324-9797-F49B5D371ED6}"/>
                    </a:ext>
                  </a:extLst>
                </p14:cNvPr>
                <p14:cNvContentPartPr/>
                <p14:nvPr/>
              </p14:nvContentPartPr>
              <p14:xfrm>
                <a:off x="741409" y="3311595"/>
                <a:ext cx="360" cy="36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4B0C252C-966D-9324-9797-F49B5D371ED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340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C3CD439F-B241-194F-08B0-C0596114EB68}"/>
                    </a:ext>
                  </a:extLst>
                </p14:cNvPr>
                <p14:cNvContentPartPr/>
                <p14:nvPr/>
              </p14:nvContentPartPr>
              <p14:xfrm>
                <a:off x="741409" y="3311595"/>
                <a:ext cx="360" cy="36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C3CD439F-B241-194F-08B0-C0596114EB68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3409" y="3203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3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5EE2E8AE-F3C7-822D-FC32-01C202C4056D}"/>
                    </a:ext>
                  </a:extLst>
                </p14:cNvPr>
                <p14:cNvContentPartPr/>
                <p14:nvPr/>
              </p14:nvContentPartPr>
              <p14:xfrm>
                <a:off x="741409" y="3300075"/>
                <a:ext cx="11160" cy="118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5EE2E8AE-F3C7-822D-FC32-01C202C4056D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723409" y="3192075"/>
                  <a:ext cx="46800" cy="22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2AF9C405-CC9C-CD09-2175-FA4497CEDB60}"/>
              </a:ext>
            </a:extLst>
          </p:cNvPr>
          <p:cNvGrpSpPr/>
          <p:nvPr/>
        </p:nvGrpSpPr>
        <p:grpSpPr>
          <a:xfrm>
            <a:off x="11046769" y="2973555"/>
            <a:ext cx="360" cy="360"/>
            <a:chOff x="11046769" y="2973555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5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039C891-269C-DC94-29F3-36084FC9042B}"/>
                    </a:ext>
                  </a:extLst>
                </p14:cNvPr>
                <p14:cNvContentPartPr/>
                <p14:nvPr/>
              </p14:nvContentPartPr>
              <p14:xfrm>
                <a:off x="11046769" y="2973555"/>
                <a:ext cx="360" cy="36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039C891-269C-DC94-29F3-36084FC9042B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1028769" y="286591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7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6B4B3ACD-C15C-9199-293C-FD0B293F4FF2}"/>
                    </a:ext>
                  </a:extLst>
                </p14:cNvPr>
                <p14:cNvContentPartPr/>
                <p14:nvPr/>
              </p14:nvContentPartPr>
              <p14:xfrm>
                <a:off x="11046769" y="2973555"/>
                <a:ext cx="360" cy="36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6B4B3ACD-C15C-9199-293C-FD0B293F4FF2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1028769" y="286591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9AD074EC-09A5-C0DC-7B5D-37584CC163B0}"/>
              </a:ext>
            </a:extLst>
          </p:cNvPr>
          <p:cNvGrpSpPr/>
          <p:nvPr/>
        </p:nvGrpSpPr>
        <p:grpSpPr>
          <a:xfrm>
            <a:off x="8664289" y="3039795"/>
            <a:ext cx="216360" cy="461520"/>
            <a:chOff x="8664289" y="3039795"/>
            <a:chExt cx="216360" cy="46152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8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94917970-C9EC-ABC1-29BA-4050F2A63BAA}"/>
                    </a:ext>
                  </a:extLst>
                </p14:cNvPr>
                <p14:cNvContentPartPr/>
                <p14:nvPr/>
              </p14:nvContentPartPr>
              <p14:xfrm>
                <a:off x="8773369" y="3497715"/>
                <a:ext cx="5400" cy="360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94917970-C9EC-ABC1-29BA-4050F2A63BA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755369" y="3389715"/>
                  <a:ext cx="4104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0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2A021DF1-C36D-2505-B8ED-BDCE2990531A}"/>
                    </a:ext>
                  </a:extLst>
                </p14:cNvPr>
                <p14:cNvContentPartPr/>
                <p14:nvPr/>
              </p14:nvContentPartPr>
              <p14:xfrm>
                <a:off x="8814409" y="3451635"/>
                <a:ext cx="360" cy="3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2A021DF1-C36D-2505-B8ED-BDCE2990531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796409" y="334363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2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93B552D-5B39-9075-8BDC-C9FB7D506A6E}"/>
                    </a:ext>
                  </a:extLst>
                </p14:cNvPr>
                <p14:cNvContentPartPr/>
                <p14:nvPr/>
              </p14:nvContentPartPr>
              <p14:xfrm>
                <a:off x="8847169" y="3385035"/>
                <a:ext cx="5400" cy="2556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93B552D-5B39-9075-8BDC-C9FB7D506A6E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829529" y="3277035"/>
                  <a:ext cx="41040" cy="24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4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EB66780B-DA35-52F4-AF11-8EF9C0039D27}"/>
                    </a:ext>
                  </a:extLst>
                </p14:cNvPr>
                <p14:cNvContentPartPr/>
                <p14:nvPr/>
              </p14:nvContentPartPr>
              <p14:xfrm>
                <a:off x="8872009" y="3319515"/>
                <a:ext cx="360" cy="36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EB66780B-DA35-52F4-AF11-8EF9C0039D2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854009" y="321187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6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4240FECB-91E4-03FE-0A48-8F7CE151B4EA}"/>
                    </a:ext>
                  </a:extLst>
                </p14:cNvPr>
                <p14:cNvContentPartPr/>
                <p14:nvPr/>
              </p14:nvContentPartPr>
              <p14:xfrm>
                <a:off x="8880289" y="3261915"/>
                <a:ext cx="360" cy="3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4240FECB-91E4-03FE-0A48-8F7CE151B4EA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8862649" y="315427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2D28C888-26B3-5DE9-9714-EEF060D47CD8}"/>
                    </a:ext>
                  </a:extLst>
                </p14:cNvPr>
                <p14:cNvContentPartPr/>
                <p14:nvPr/>
              </p14:nvContentPartPr>
              <p14:xfrm>
                <a:off x="8880289" y="3212595"/>
                <a:ext cx="360" cy="3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2D28C888-26B3-5DE9-9714-EEF060D47CD8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8862649" y="31045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51F238AF-DB63-0230-3C99-7D1717B781D1}"/>
                    </a:ext>
                  </a:extLst>
                </p14:cNvPr>
                <p14:cNvContentPartPr/>
                <p14:nvPr/>
              </p14:nvContentPartPr>
              <p14:xfrm>
                <a:off x="8880289" y="3176235"/>
                <a:ext cx="360" cy="36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51F238AF-DB63-0230-3C99-7D1717B781D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8862649" y="3068595"/>
                  <a:ext cx="3600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2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F57BCFD4-A2AC-2FE0-20E2-FD987C13E10F}"/>
                    </a:ext>
                  </a:extLst>
                </p14:cNvPr>
                <p14:cNvContentPartPr/>
                <p14:nvPr/>
              </p14:nvContentPartPr>
              <p14:xfrm>
                <a:off x="8838889" y="3039795"/>
                <a:ext cx="360" cy="3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F57BCFD4-A2AC-2FE0-20E2-FD987C13E10F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8821249" y="2931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4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F7542DC6-7C74-5F55-0EB4-304F1C3AAC69}"/>
                    </a:ext>
                  </a:extLst>
                </p14:cNvPr>
                <p14:cNvContentPartPr/>
                <p14:nvPr/>
              </p14:nvContentPartPr>
              <p14:xfrm>
                <a:off x="8664289" y="3039795"/>
                <a:ext cx="175320" cy="6336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F7542DC6-7C74-5F55-0EB4-304F1C3AAC6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8646289" y="2931795"/>
                  <a:ext cx="210960" cy="279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6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D6AB23BC-437D-3D61-630F-AE0B29B17993}"/>
                  </a:ext>
                </a:extLst>
              </p14:cNvPr>
              <p14:cNvContentPartPr/>
              <p14:nvPr/>
            </p14:nvContentPartPr>
            <p14:xfrm>
              <a:off x="2331169" y="3080835"/>
              <a:ext cx="360" cy="36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D6AB23BC-437D-3D61-630F-AE0B29B17993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2313169" y="2972835"/>
                <a:ext cx="360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377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9A76B-8739-713E-9876-B0603B6FC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MESSAGE AND MEANING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 DECLARATION OF DIVINITY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B7145-833E-7EA1-8E46-1B508B7D3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THE </a:t>
            </a:r>
            <a:r>
              <a:rPr lang="en-US" sz="4400" dirty="0"/>
              <a:t>LORD JESUS CHRIST </a:t>
            </a:r>
            <a:r>
              <a:rPr lang="en-US" dirty="0"/>
              <a:t>IS </a:t>
            </a:r>
            <a:r>
              <a:rPr lang="en-US" sz="8000" dirty="0"/>
              <a:t>GOD!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471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27695-B633-3B38-652C-5C0EAA811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ALPHA AND THE OMEGA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F8A95-2FB5-0B98-BCEA-CB424C8F9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800" dirty="0"/>
              <a:t>IN THE CONTEXT OF THE SCRIPTURES</a:t>
            </a:r>
          </a:p>
        </p:txBody>
      </p:sp>
    </p:spTree>
    <p:extLst>
      <p:ext uri="{BB962C8B-B14F-4D97-AF65-F5344CB8AC3E}">
        <p14:creationId xmlns:p14="http://schemas.microsoft.com/office/powerpoint/2010/main" val="371787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38A49-5FBB-F425-25D7-C6FD11DD1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IN THE BEGINNING GOD CREATED THE HEAVENS AND THE EARTH.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12FF6B-D4B4-E95A-05DA-C9CE652B96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534125" y="3072714"/>
            <a:ext cx="6565572" cy="125215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C2593B-FBFC-B74E-6543-560F289A67AD}"/>
              </a:ext>
            </a:extLst>
          </p:cNvPr>
          <p:cNvSpPr txBox="1"/>
          <p:nvPr/>
        </p:nvSpPr>
        <p:spPr>
          <a:xfrm>
            <a:off x="2287472" y="4513792"/>
            <a:ext cx="839002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lascronicasdelmesias.org/2017/02/08/los-doce-misterios-cristo-el-mesias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/3.0/"/>
              </a:rPr>
              <a:t>CC BY-NC</a:t>
            </a:r>
            <a:endParaRPr lang="en-US" sz="9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880A38-D3C9-BA76-DA96-E2580C368C1A}"/>
              </a:ext>
            </a:extLst>
          </p:cNvPr>
          <p:cNvSpPr txBox="1"/>
          <p:nvPr/>
        </p:nvSpPr>
        <p:spPr>
          <a:xfrm>
            <a:off x="2174789" y="5247503"/>
            <a:ext cx="7545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HEBREW TEXT IS READ FROM RIGHT TO LEFT.)</a:t>
            </a:r>
          </a:p>
        </p:txBody>
      </p:sp>
    </p:spTree>
    <p:extLst>
      <p:ext uri="{BB962C8B-B14F-4D97-AF65-F5344CB8AC3E}">
        <p14:creationId xmlns:p14="http://schemas.microsoft.com/office/powerpoint/2010/main" val="3300552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67C26-7DCF-C1FC-1640-65199F636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ALEPH   -    TAV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DE08B6-9E4E-60D5-BA2D-6A1F088C10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69672" y="2141622"/>
            <a:ext cx="3262727" cy="198241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E82038-0AAA-D9DE-8627-DA1028FB6AD5}"/>
              </a:ext>
            </a:extLst>
          </p:cNvPr>
          <p:cNvSpPr txBox="1"/>
          <p:nvPr/>
        </p:nvSpPr>
        <p:spPr>
          <a:xfrm>
            <a:off x="4775910" y="4020469"/>
            <a:ext cx="16192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kingdavid.wordpress.com/2010/06/15/aleph-tav-%E2%80%94-jesus-signature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nc-sa/3.0/"/>
              </a:rPr>
              <a:t>CC BY-SA-NC</a:t>
            </a:r>
            <a:endParaRPr lang="en-US" sz="9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582D99-CF75-6D5A-760A-EFBAD0332119}"/>
              </a:ext>
            </a:extLst>
          </p:cNvPr>
          <p:cNvSpPr txBox="1"/>
          <p:nvPr/>
        </p:nvSpPr>
        <p:spPr>
          <a:xfrm>
            <a:off x="2174789" y="5247503"/>
            <a:ext cx="7545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HEBREW TEXT IS READ FROM RIGHT TO LEFT.)</a:t>
            </a:r>
          </a:p>
        </p:txBody>
      </p:sp>
    </p:spTree>
    <p:extLst>
      <p:ext uri="{BB962C8B-B14F-4D97-AF65-F5344CB8AC3E}">
        <p14:creationId xmlns:p14="http://schemas.microsoft.com/office/powerpoint/2010/main" val="2972903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EB76-C031-7BDA-D7B7-09F547A2C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HEBREW ALPHABET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(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ALEPH-BETH)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82BD0C-08B4-C47F-1840-7808ABF995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0908" y="2215978"/>
            <a:ext cx="5461686" cy="324570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918563-92D6-0A03-BD6B-070D58E41BF4}"/>
              </a:ext>
            </a:extLst>
          </p:cNvPr>
          <p:cNvSpPr txBox="1"/>
          <p:nvPr/>
        </p:nvSpPr>
        <p:spPr>
          <a:xfrm>
            <a:off x="3245709" y="4715605"/>
            <a:ext cx="54616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commons.wikimedia.org/wiki/Category:Hebrew_alphabet_charts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sa/3.0/"/>
              </a:rPr>
              <a:t>CC BY-SA</a:t>
            </a:r>
            <a:endParaRPr lang="en-US" sz="9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CB1C62-BDC3-0C3B-B39C-6A0BECE8B7BB}"/>
              </a:ext>
            </a:extLst>
          </p:cNvPr>
          <p:cNvSpPr txBox="1"/>
          <p:nvPr/>
        </p:nvSpPr>
        <p:spPr>
          <a:xfrm>
            <a:off x="3022077" y="5658564"/>
            <a:ext cx="7545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HEBREW TEXT IS READ FROM RIGHT TO LEFT.)</a:t>
            </a:r>
          </a:p>
        </p:txBody>
      </p:sp>
    </p:spTree>
    <p:extLst>
      <p:ext uri="{BB962C8B-B14F-4D97-AF65-F5344CB8AC3E}">
        <p14:creationId xmlns:p14="http://schemas.microsoft.com/office/powerpoint/2010/main" val="4196796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68063-95F0-4D22-0FB6-E179D7359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HEBREW </a:t>
            </a:r>
            <a:r>
              <a:rPr lang="en-US" i="1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ALEPH-BETH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FB416CF-3D7F-3958-102B-4C6557B34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32670" y="2430352"/>
            <a:ext cx="6194853" cy="2275792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B71D0F-B686-1B91-9B6C-1819436F6018}"/>
              </a:ext>
            </a:extLst>
          </p:cNvPr>
          <p:cNvSpPr txBox="1"/>
          <p:nvPr/>
        </p:nvSpPr>
        <p:spPr>
          <a:xfrm>
            <a:off x="2932670" y="4861407"/>
            <a:ext cx="619485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judaism.stackexchange.com/questions/66590/who-were-the-original-users-of-ktav-ashuri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sa/3.0/"/>
              </a:rPr>
              <a:t>CC BY-SA</a:t>
            </a:r>
            <a:endParaRPr lang="en-US" sz="9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F48794-4555-B266-3481-BE888B4720F0}"/>
              </a:ext>
            </a:extLst>
          </p:cNvPr>
          <p:cNvSpPr txBox="1"/>
          <p:nvPr/>
        </p:nvSpPr>
        <p:spPr>
          <a:xfrm>
            <a:off x="2174789" y="5247503"/>
            <a:ext cx="7545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HEBREW TEXT IS READ FROM RIGHT TO LEFT.)</a:t>
            </a:r>
          </a:p>
        </p:txBody>
      </p:sp>
    </p:spTree>
    <p:extLst>
      <p:ext uri="{BB962C8B-B14F-4D97-AF65-F5344CB8AC3E}">
        <p14:creationId xmlns:p14="http://schemas.microsoft.com/office/powerpoint/2010/main" val="1675262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D50E9-5937-9698-CED4-D4C23DBE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ALPHA AND THE OMEGA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IN THE OLD TESTAMENT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7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(ISAIAH’S  EXPLICIT REFERENCE)</a:t>
            </a:r>
            <a:endParaRPr lang="en-US" dirty="0">
              <a:solidFill>
                <a:srgbClr val="00B05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E88C5-C72A-627C-EDC3-3B1950FC8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972" y="1825625"/>
            <a:ext cx="10488827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“Thus says the Lord, the King of Israel, and his Redeemer, the Lord of hosts: </a:t>
            </a:r>
            <a:r>
              <a:rPr lang="en-US" sz="4000" dirty="0">
                <a:solidFill>
                  <a:srgbClr val="00B050"/>
                </a:solidFill>
              </a:rPr>
              <a:t>‘I am the First and I am the Last</a:t>
            </a:r>
            <a:r>
              <a:rPr lang="en-US" sz="4000" dirty="0"/>
              <a:t>; besides Me there is no God.</a:t>
            </a:r>
          </a:p>
          <a:p>
            <a:pPr marL="0" indent="0">
              <a:buNone/>
            </a:pPr>
            <a:r>
              <a:rPr lang="en-US" dirty="0"/>
              <a:t>				 			Isaiah 44:6</a:t>
            </a:r>
          </a:p>
        </p:txBody>
      </p:sp>
    </p:spTree>
    <p:extLst>
      <p:ext uri="{BB962C8B-B14F-4D97-AF65-F5344CB8AC3E}">
        <p14:creationId xmlns:p14="http://schemas.microsoft.com/office/powerpoint/2010/main" val="2705348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D924C-CF8F-3756-EFFA-AEFAC92B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OTHER EXPLICIT REFERENCES IN ISAIAH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49DF7-9629-5BBE-38AA-143ABC89E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</a:rPr>
              <a:t>‘I, the Lord, am the First; and with the Last I am He.’ ”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                                                                         </a:t>
            </a:r>
            <a:r>
              <a:rPr lang="en-US" sz="2000" dirty="0"/>
              <a:t>Isaiah 41:4b</a:t>
            </a:r>
          </a:p>
        </p:txBody>
      </p:sp>
    </p:spTree>
    <p:extLst>
      <p:ext uri="{BB962C8B-B14F-4D97-AF65-F5344CB8AC3E}">
        <p14:creationId xmlns:p14="http://schemas.microsoft.com/office/powerpoint/2010/main" val="83418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A4B49AD-0296-178C-DFA8-6C7347DB5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7030A0"/>
                </a:solidFill>
                <a:latin typeface="Bookman Old Style" panose="02050604050505020204" pitchFamily="18" charset="0"/>
              </a:rPr>
              <a:t>I AM</a:t>
            </a:r>
          </a:p>
          <a:p>
            <a:pPr algn="ctr"/>
            <a:r>
              <a:rPr lang="en-US" sz="1800" dirty="0">
                <a:solidFill>
                  <a:srgbClr val="7030A0"/>
                </a:solidFill>
                <a:latin typeface="Bookman Old Style" panose="02050604050505020204" pitchFamily="18" charset="0"/>
              </a:rPr>
              <a:t>THE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ALPHA</a:t>
            </a:r>
          </a:p>
          <a:p>
            <a:pPr algn="ctr"/>
            <a:r>
              <a:rPr lang="en-US" dirty="0">
                <a:solidFill>
                  <a:srgbClr val="7030A0"/>
                </a:solidFill>
                <a:latin typeface="Bookman Old Style" panose="02050604050505020204" pitchFamily="18" charset="0"/>
              </a:rPr>
              <a:t>AND</a:t>
            </a:r>
          </a:p>
          <a:p>
            <a:pPr algn="ctr"/>
            <a:r>
              <a:rPr lang="en-US" sz="1800" dirty="0">
                <a:solidFill>
                  <a:srgbClr val="7030A0"/>
                </a:solidFill>
                <a:latin typeface="Bookman Old Style" panose="02050604050505020204" pitchFamily="18" charset="0"/>
              </a:rPr>
              <a:t>THE </a:t>
            </a:r>
          </a:p>
          <a:p>
            <a:pPr algn="ctr"/>
            <a:r>
              <a:rPr lang="en-US" sz="4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OMEGA</a:t>
            </a:r>
          </a:p>
        </p:txBody>
      </p:sp>
    </p:spTree>
    <p:extLst>
      <p:ext uri="{BB962C8B-B14F-4D97-AF65-F5344CB8AC3E}">
        <p14:creationId xmlns:p14="http://schemas.microsoft.com/office/powerpoint/2010/main" val="1095426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D924C-CF8F-3756-EFFA-AEFAC92B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OTHER EXPLICIT REFERENCES IN ISAIAH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49DF7-9629-5BBE-38AA-143ABC89E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</a:rPr>
              <a:t>‘I, the Lord, am the First; and with the Last I am He.’ ”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                                                                           </a:t>
            </a:r>
            <a:r>
              <a:rPr lang="en-US" sz="2000" dirty="0"/>
              <a:t>Isaiah 41:4b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</a:rPr>
              <a:t>I am He, I am the First, I am also the Last.</a:t>
            </a:r>
          </a:p>
          <a:p>
            <a:pPr marL="0" indent="0">
              <a:buNone/>
            </a:pPr>
            <a:r>
              <a:rPr lang="en-US" sz="2000" dirty="0"/>
              <a:t>                                                                                                                               Isaiah 48:12b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6984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53872-F3EB-B419-4B7B-33C7083FA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Arial Rounded MT Bold" panose="020F0704030504030204" pitchFamily="34" charset="0"/>
              </a:rPr>
              <a:t>THE FIRST AND THE LAST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B2991-0F4E-C50D-0141-03BC71CEB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I am the First and I am the Last</a:t>
            </a:r>
            <a:r>
              <a:rPr lang="en-US" sz="4000" dirty="0"/>
              <a:t>;  </a:t>
            </a:r>
            <a:r>
              <a:rPr lang="en-US" sz="4000" i="1" dirty="0">
                <a:solidFill>
                  <a:srgbClr val="00B050"/>
                </a:solidFill>
              </a:rPr>
              <a:t>Besides Me there is no God.</a:t>
            </a:r>
          </a:p>
          <a:p>
            <a:pPr marL="0" indent="0">
              <a:buNone/>
            </a:pPr>
            <a:r>
              <a:rPr lang="en-US" sz="4000" dirty="0"/>
              <a:t>								Isaiah 44:6b</a:t>
            </a:r>
          </a:p>
        </p:txBody>
      </p:sp>
    </p:spTree>
    <p:extLst>
      <p:ext uri="{BB962C8B-B14F-4D97-AF65-F5344CB8AC3E}">
        <p14:creationId xmlns:p14="http://schemas.microsoft.com/office/powerpoint/2010/main" val="3680934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8B4AE-B2CA-590C-D2FB-754394C4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ISAIAH’S IMPLICIT REFERENCE TO</a:t>
            </a:r>
            <a:br>
              <a:rPr lang="en-US" dirty="0">
                <a:solidFill>
                  <a:srgbClr val="002060"/>
                </a:solidFill>
                <a:latin typeface="Arial Rounded MT Bold" panose="020F0704030504030204" pitchFamily="34" charset="0"/>
              </a:rPr>
            </a:br>
            <a:r>
              <a:rPr lang="en-US" dirty="0">
                <a:solidFill>
                  <a:srgbClr val="002060"/>
                </a:solidFill>
                <a:latin typeface="Arial Rounded MT Bold" panose="020F0704030504030204" pitchFamily="34" charset="0"/>
              </a:rPr>
              <a:t> THE FIRST AND THE LAST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F052F-BBA4-4497-7348-BB1C38259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That you may know and believe Me, And understand that </a:t>
            </a:r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I am He</a:t>
            </a:r>
            <a:r>
              <a:rPr lang="en-US" sz="4000" dirty="0"/>
              <a:t>.  Before Me there was no God formed, Nor shall there be after Me.  I, even </a:t>
            </a:r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I, am the Lord</a:t>
            </a:r>
            <a:r>
              <a:rPr lang="en-US" sz="4000" dirty="0"/>
              <a:t>, and </a:t>
            </a:r>
            <a:r>
              <a:rPr lang="en-US" sz="4000" dirty="0">
                <a:solidFill>
                  <a:schemeClr val="accent4">
                    <a:lumMod val="50000"/>
                  </a:schemeClr>
                </a:solidFill>
              </a:rPr>
              <a:t>besides Me there is no savior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</a:t>
            </a:r>
            <a:r>
              <a:rPr lang="en-US" sz="2400" dirty="0"/>
              <a:t>Isaiah 43:10b,11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25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FC926-C80E-9135-FADD-3321183E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ISAIAH 41:1  - 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48:22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6FC8B7-9B2E-BF6B-192E-4EF79DB14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I am YHWH…</a:t>
            </a:r>
          </a:p>
          <a:p>
            <a:endParaRPr lang="en-US" sz="36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                         Besides me …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                                                    no [other] God…        </a:t>
            </a:r>
          </a:p>
          <a:p>
            <a:pPr marL="0" indent="0">
              <a:buNone/>
            </a:pPr>
            <a:r>
              <a:rPr lang="en-US" sz="3600">
                <a:solidFill>
                  <a:srgbClr val="00B050"/>
                </a:solidFill>
              </a:rPr>
              <a:t>                                                                                     </a:t>
            </a:r>
            <a:r>
              <a:rPr lang="en-US" sz="3600" dirty="0">
                <a:solidFill>
                  <a:srgbClr val="00B050"/>
                </a:solidFill>
              </a:rPr>
              <a:t>I am He.</a:t>
            </a:r>
          </a:p>
        </p:txBody>
      </p:sp>
    </p:spTree>
    <p:extLst>
      <p:ext uri="{BB962C8B-B14F-4D97-AF65-F5344CB8AC3E}">
        <p14:creationId xmlns:p14="http://schemas.microsoft.com/office/powerpoint/2010/main" val="233873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F265-D870-9CC6-9FA6-0D5F16FD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REVELATIONS  1:8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DF596-E525-75A1-583D-21128152F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</a:p>
          <a:p>
            <a:pPr marL="0" indent="0">
              <a:buNone/>
            </a:pPr>
            <a:r>
              <a:rPr lang="en-US" sz="5400" dirty="0">
                <a:solidFill>
                  <a:srgbClr val="000000"/>
                </a:solidFill>
                <a:latin typeface="system-ui"/>
              </a:rPr>
              <a:t>I am the </a:t>
            </a:r>
            <a:r>
              <a:rPr lang="en-US" sz="5400" dirty="0">
                <a:solidFill>
                  <a:schemeClr val="accent2">
                    <a:lumMod val="50000"/>
                  </a:schemeClr>
                </a:solidFill>
                <a:latin typeface="system-ui"/>
              </a:rPr>
              <a:t>ALPHA</a:t>
            </a:r>
            <a:r>
              <a:rPr lang="en-US" sz="5400" dirty="0">
                <a:solidFill>
                  <a:srgbClr val="000000"/>
                </a:solidFill>
                <a:latin typeface="system-ui"/>
              </a:rPr>
              <a:t> and the </a:t>
            </a:r>
            <a:r>
              <a:rPr lang="en-US" sz="5400" dirty="0">
                <a:solidFill>
                  <a:schemeClr val="accent2">
                    <a:lumMod val="50000"/>
                  </a:schemeClr>
                </a:solidFill>
                <a:latin typeface="system-ui"/>
              </a:rPr>
              <a:t>OMEGA</a:t>
            </a:r>
            <a:r>
              <a:rPr lang="en-US" sz="5400" dirty="0">
                <a:solidFill>
                  <a:srgbClr val="000000"/>
                </a:solidFill>
                <a:latin typeface="system-ui"/>
              </a:rPr>
              <a:t>, the Beginning and the End, says the Lord,” who is and who was and who is to come, the Almighty.”</a:t>
            </a:r>
          </a:p>
        </p:txBody>
      </p:sp>
    </p:spTree>
    <p:extLst>
      <p:ext uri="{BB962C8B-B14F-4D97-AF65-F5344CB8AC3E}">
        <p14:creationId xmlns:p14="http://schemas.microsoft.com/office/powerpoint/2010/main" val="394264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6BC63-9E8E-7D7C-E84A-01DCC5FE2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UNDERSTANDING ALPHA &amp; OMEGA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2CAAF-C027-6905-1A3F-251E7AB30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THE CONTEXT OF THE BOOK OF THE REVELATION;</a:t>
            </a:r>
          </a:p>
          <a:p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THE CONTEXT OF THE ENTIRE SCRIPTURES.</a:t>
            </a:r>
          </a:p>
        </p:txBody>
      </p:sp>
    </p:spTree>
    <p:extLst>
      <p:ext uri="{BB962C8B-B14F-4D97-AF65-F5344CB8AC3E}">
        <p14:creationId xmlns:p14="http://schemas.microsoft.com/office/powerpoint/2010/main" val="182682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FF8B-7D35-A04B-36FD-8BA7A09DF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 ALPHA &amp; OMEGA SYMMETRIES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5F5C1-60F8-5B5D-792A-AA5BFD88B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/>
              <a:t>ALPHA AND OMEGA REFERENCES IN REVELATION</a:t>
            </a:r>
          </a:p>
          <a:p>
            <a:endParaRPr lang="en-US" sz="3200" dirty="0"/>
          </a:p>
          <a:p>
            <a:r>
              <a:rPr lang="en-US" sz="3200" dirty="0"/>
              <a:t>GOD THE FATHER AND GOD THE SON;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THE  SYNONYMS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339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AA3A4-584C-6BD9-CF66-F701B2561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THE REVELATION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OF</a:t>
            </a:r>
            <a:b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31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JESUS CHRIST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61B33A-31AC-8E1D-C51A-830B6C175A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75443" y="2670429"/>
            <a:ext cx="3901440" cy="2374392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F85E6F6-4921-E26D-58DD-E9D00E59D5CE}"/>
              </a:ext>
            </a:extLst>
          </p:cNvPr>
          <p:cNvSpPr txBox="1"/>
          <p:nvPr/>
        </p:nvSpPr>
        <p:spPr>
          <a:xfrm>
            <a:off x="1094874" y="3077964"/>
            <a:ext cx="224990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THE BEGINNING</a:t>
            </a:r>
          </a:p>
          <a:p>
            <a:pPr algn="ctr"/>
            <a:endParaRPr lang="en-US" dirty="0"/>
          </a:p>
          <a:p>
            <a:pPr algn="ctr"/>
            <a:r>
              <a:rPr lang="en-US" sz="1400" dirty="0"/>
              <a:t>CHAPTER ONE</a:t>
            </a:r>
          </a:p>
          <a:p>
            <a:pPr algn="ctr"/>
            <a:endParaRPr lang="en-US" sz="1400" dirty="0"/>
          </a:p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FIRST CHAPTER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D8C7B6-1909-BECA-BE31-BA158FDF29D6}"/>
              </a:ext>
            </a:extLst>
          </p:cNvPr>
          <p:cNvSpPr txBox="1"/>
          <p:nvPr/>
        </p:nvSpPr>
        <p:spPr>
          <a:xfrm>
            <a:off x="8847221" y="2951747"/>
            <a:ext cx="225391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THE END</a:t>
            </a:r>
          </a:p>
          <a:p>
            <a:pPr algn="ctr"/>
            <a:endParaRPr lang="en-US" dirty="0"/>
          </a:p>
          <a:p>
            <a:pPr algn="ctr"/>
            <a:r>
              <a:rPr lang="en-US" sz="1400" dirty="0"/>
              <a:t>CHAPTER 22</a:t>
            </a:r>
          </a:p>
          <a:p>
            <a:pPr algn="ctr"/>
            <a:endParaRPr lang="en-US" dirty="0"/>
          </a:p>
          <a:p>
            <a:pPr algn="ctr"/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LAST CHAPTER</a:t>
            </a:r>
          </a:p>
        </p:txBody>
      </p:sp>
    </p:spTree>
    <p:extLst>
      <p:ext uri="{BB962C8B-B14F-4D97-AF65-F5344CB8AC3E}">
        <p14:creationId xmlns:p14="http://schemas.microsoft.com/office/powerpoint/2010/main" val="3512161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F563-84A6-BD71-9A62-B152379E8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FIRST AND LAST REFERENCES: ALPHA &amp; OMEGA IN REVELATION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B243AB-B7E3-AEAE-2DAC-10954F817F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757760"/>
              </p:ext>
            </p:extLst>
          </p:nvPr>
        </p:nvGraphicFramePr>
        <p:xfrm>
          <a:off x="1096963" y="1846263"/>
          <a:ext cx="10058398" cy="372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3412">
                  <a:extLst>
                    <a:ext uri="{9D8B030D-6E8A-4147-A177-3AD203B41FA5}">
                      <a16:colId xmlns:a16="http://schemas.microsoft.com/office/drawing/2014/main" val="416095547"/>
                    </a:ext>
                  </a:extLst>
                </a:gridCol>
                <a:gridCol w="630374">
                  <a:extLst>
                    <a:ext uri="{9D8B030D-6E8A-4147-A177-3AD203B41FA5}">
                      <a16:colId xmlns:a16="http://schemas.microsoft.com/office/drawing/2014/main" val="2734730516"/>
                    </a:ext>
                  </a:extLst>
                </a:gridCol>
                <a:gridCol w="4674612">
                  <a:extLst>
                    <a:ext uri="{9D8B030D-6E8A-4147-A177-3AD203B41FA5}">
                      <a16:colId xmlns:a16="http://schemas.microsoft.com/office/drawing/2014/main" val="3062985916"/>
                    </a:ext>
                  </a:extLst>
                </a:gridCol>
              </a:tblGrid>
              <a:tr h="65057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REVELATION:  THE BEGINNING</a:t>
                      </a:r>
                    </a:p>
                    <a:p>
                      <a:pPr algn="ctr"/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REVELATION:  THE END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85368151"/>
                  </a:ext>
                </a:extLst>
              </a:tr>
              <a:tr h="2878968">
                <a:tc>
                  <a:txBody>
                    <a:bodyPr/>
                    <a:lstStyle/>
                    <a:p>
                      <a:r>
                        <a:rPr lang="en-US" sz="2800" dirty="0"/>
                        <a:t>“</a:t>
                      </a:r>
                      <a:r>
                        <a:rPr lang="en-US" sz="2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 am the Alpha and the Omega</a:t>
                      </a:r>
                      <a:r>
                        <a:rPr lang="en-US" sz="2800" dirty="0"/>
                        <a:t>, the Beginning and the End,” says the Lord, “who is and who was and who is to come, the Almighty.  Revelation 1:8</a:t>
                      </a:r>
                    </a:p>
                    <a:p>
                      <a:endParaRPr lang="en-US" sz="28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</a:t>
                      </a:r>
                      <a:r>
                        <a:rPr lang="en-US" sz="2800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 am the Alpha and the Omega, the Beginning and the End, the First and the Last.”  Revelation 22:13</a:t>
                      </a:r>
                    </a:p>
                    <a:p>
                      <a:endParaRPr lang="en-US" sz="28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077365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02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B1DFD-11AD-5DAF-467D-6DB48EBB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725" y="286603"/>
            <a:ext cx="11778143" cy="87543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GOD THE FATHER AND GOD THE SON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D5925B-2FE6-A5C5-D547-6CA6B5EF87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224207"/>
              </p:ext>
            </p:extLst>
          </p:nvPr>
        </p:nvGraphicFramePr>
        <p:xfrm>
          <a:off x="1057754" y="1251421"/>
          <a:ext cx="1005839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5848">
                  <a:extLst>
                    <a:ext uri="{9D8B030D-6E8A-4147-A177-3AD203B41FA5}">
                      <a16:colId xmlns:a16="http://schemas.microsoft.com/office/drawing/2014/main" val="2390414227"/>
                    </a:ext>
                  </a:extLst>
                </a:gridCol>
                <a:gridCol w="378224">
                  <a:extLst>
                    <a:ext uri="{9D8B030D-6E8A-4147-A177-3AD203B41FA5}">
                      <a16:colId xmlns:a16="http://schemas.microsoft.com/office/drawing/2014/main" val="2718645469"/>
                    </a:ext>
                  </a:extLst>
                </a:gridCol>
                <a:gridCol w="4824325">
                  <a:extLst>
                    <a:ext uri="{9D8B030D-6E8A-4147-A177-3AD203B41FA5}">
                      <a16:colId xmlns:a16="http://schemas.microsoft.com/office/drawing/2014/main" val="3250122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THE FATHER</a:t>
                      </a:r>
                    </a:p>
                    <a:p>
                      <a:pPr algn="ctr"/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THE SON</a:t>
                      </a:r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250768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</a:t>
                      </a:r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I am the Alpha and the Omega, </a:t>
                      </a:r>
                      <a:r>
                        <a:rPr lang="en-US" sz="2400" dirty="0"/>
                        <a:t>[d]the Beginning and the End,” says the Lord, “who is and who was and who is to come, the Almighty.  Revelation 1:8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“I am the Alpha and the Omega</a:t>
                      </a:r>
                      <a:r>
                        <a:rPr lang="en-US" sz="2400" dirty="0"/>
                        <a:t>, the First and the Last,”  Revelation 1:11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3659070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 I am the Alpha and the Omega, </a:t>
                      </a:r>
                      <a:r>
                        <a:rPr lang="en-US" sz="2400" dirty="0"/>
                        <a:t>the Beginning and the End. I will give of the fountain of the water of life freely to him who thirsts. Revelation 21:6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 marL="87464" marR="87464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 I am the Alpha and the Omega</a:t>
                      </a:r>
                      <a:r>
                        <a:rPr lang="en-US" sz="2400" dirty="0"/>
                        <a:t>, the Beginning and the End, the First and the Last.”  Revelation 22:13</a:t>
                      </a:r>
                    </a:p>
                    <a:p>
                      <a:endParaRPr lang="en-US" sz="2400" dirty="0"/>
                    </a:p>
                  </a:txBody>
                  <a:tcPr marL="87464" marR="87464"/>
                </a:tc>
                <a:extLst>
                  <a:ext uri="{0D108BD9-81ED-4DB2-BD59-A6C34878D82A}">
                    <a16:rowId xmlns:a16="http://schemas.microsoft.com/office/drawing/2014/main" val="1353939186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D4056C4-BC05-A0C4-55DE-FEFAB8886944}"/>
                  </a:ext>
                </a:extLst>
              </p14:cNvPr>
              <p14:cNvContentPartPr/>
              <p14:nvPr/>
            </p14:nvContentPartPr>
            <p14:xfrm>
              <a:off x="8958769" y="996435"/>
              <a:ext cx="350280" cy="17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D4056C4-BC05-A0C4-55DE-FEFAB888694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40769" y="888435"/>
                <a:ext cx="38592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EE3D11D-E62C-53BE-271C-2D16167A6E87}"/>
                  </a:ext>
                </a:extLst>
              </p14:cNvPr>
              <p14:cNvContentPartPr/>
              <p14:nvPr/>
            </p14:nvContentPartPr>
            <p14:xfrm>
              <a:off x="8501569" y="1194435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EE3D11D-E62C-53BE-271C-2D16167A6E8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83569" y="1086435"/>
                <a:ext cx="3600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C472E267-20D9-7163-ABED-F6710BE9E8A6}"/>
              </a:ext>
            </a:extLst>
          </p:cNvPr>
          <p:cNvGrpSpPr/>
          <p:nvPr/>
        </p:nvGrpSpPr>
        <p:grpSpPr>
          <a:xfrm>
            <a:off x="9399049" y="996435"/>
            <a:ext cx="25200" cy="57960"/>
            <a:chOff x="9399049" y="996435"/>
            <a:chExt cx="25200" cy="579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40DA14F-A387-C1ED-5227-810D3189708D}"/>
                    </a:ext>
                  </a:extLst>
                </p14:cNvPr>
                <p14:cNvContentPartPr/>
                <p14:nvPr/>
              </p14:nvContentPartPr>
              <p14:xfrm>
                <a:off x="9399049" y="996435"/>
                <a:ext cx="360" cy="3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40DA14F-A387-C1ED-5227-810D3189708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38140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A3CF792-00A7-09AC-DE4F-EE28156E1003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A3CF792-00A7-09AC-DE4F-EE28156E100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A915653C-BBD0-960D-556A-5F0F605FDC64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A915653C-BBD0-960D-556A-5F0F605FDC6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1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0BC25CFB-EC47-7043-190C-87854C9273B5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0BC25CFB-EC47-7043-190C-87854C9273B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FB0BD41-B2D8-DA06-5AC1-2010C98E0A6A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FB0BD41-B2D8-DA06-5AC1-2010C98E0A6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3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E8B06019-CDC5-2F8A-48F7-84D2DD53B462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E8B06019-CDC5-2F8A-48F7-84D2DD53B46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D3AF8461-0B56-DD79-8233-DB6D18F6B7EA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D3AF8461-0B56-DD79-8233-DB6D18F6B7E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5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17E8144F-DBDA-60C1-1F4E-9C5DE671CAEF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17E8144F-DBDA-60C1-1F4E-9C5DE671CAE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1D5B5BD6-CB77-2D82-ADFB-74C4D7FDB60D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1D5B5BD6-CB77-2D82-ADFB-74C4D7FDB6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7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E246381-0A94-DA0A-9519-FD8BDBD11AA3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E246381-0A94-DA0A-9519-FD8BDBD11AA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756D8375-9413-06EB-AEE5-2130D644FD36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756D8375-9413-06EB-AEE5-2130D644FD3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9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1D42197E-98B1-606E-D88A-38C041519E8A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1D42197E-98B1-606E-D88A-38C041519E8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3171247-F95C-C903-EDE3-5DA835F0F6F3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3171247-F95C-C903-EDE3-5DA835F0F6F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1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2C9CD2C9-88DA-17CA-B67E-43588761B391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2C9CD2C9-88DA-17CA-B67E-43588761B39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197FE9F-240A-B128-09D3-2F5D9B8EB757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197FE9F-240A-B128-09D3-2F5D9B8EB75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3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93D0370D-8EB2-D00C-037D-711B60A147C2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93D0370D-8EB2-D00C-037D-711B60A147C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CDA0A7F-E437-08BC-0201-33E6EFA77DDC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CDA0A7F-E437-08BC-0201-33E6EFA77DD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5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5CC96AC0-9A0E-E21D-8BAE-07BEC25FD40A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5CC96AC0-9A0E-E21D-8BAE-07BEC25FD40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A04020A6-6335-A1C8-9862-463987FABCF7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A04020A6-6335-A1C8-9862-463987FABCF7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7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512B651-2844-CFFF-72C5-3E78DDE6FA0B}"/>
                    </a:ext>
                  </a:extLst>
                </p14:cNvPr>
                <p14:cNvContentPartPr/>
                <p14:nvPr/>
              </p14:nvContentPartPr>
              <p14:xfrm>
                <a:off x="9423889" y="996435"/>
                <a:ext cx="360" cy="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512B651-2844-CFFF-72C5-3E78DDE6FA0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406249" y="8887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567749F-7564-8AE1-E6A1-4637BE2C123C}"/>
                    </a:ext>
                  </a:extLst>
                </p14:cNvPr>
                <p14:cNvContentPartPr/>
                <p14:nvPr/>
              </p14:nvContentPartPr>
              <p14:xfrm>
                <a:off x="9407329" y="1054035"/>
                <a:ext cx="360" cy="36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567749F-7564-8AE1-E6A1-4637BE2C123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389689" y="94639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91E1692-B346-5E99-1EE7-CC8EB6901801}"/>
              </a:ext>
            </a:extLst>
          </p:cNvPr>
          <p:cNvGrpSpPr/>
          <p:nvPr/>
        </p:nvGrpSpPr>
        <p:grpSpPr>
          <a:xfrm>
            <a:off x="9539089" y="955395"/>
            <a:ext cx="360" cy="33480"/>
            <a:chOff x="9539089" y="955395"/>
            <a:chExt cx="360" cy="3348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0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8218289C-E6CE-2CA1-4B15-BC79A9B8E4A4}"/>
                    </a:ext>
                  </a:extLst>
                </p14:cNvPr>
                <p14:cNvContentPartPr/>
                <p14:nvPr/>
              </p14:nvContentPartPr>
              <p14:xfrm>
                <a:off x="9539089" y="955395"/>
                <a:ext cx="360" cy="226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8218289C-E6CE-2CA1-4B15-BC79A9B8E4A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9521449" y="847755"/>
                  <a:ext cx="3600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0B0EA5F6-3789-EF0D-A135-7EA23B5657E9}"/>
                    </a:ext>
                  </a:extLst>
                </p14:cNvPr>
                <p14:cNvContentPartPr/>
                <p14:nvPr/>
              </p14:nvContentPartPr>
              <p14:xfrm>
                <a:off x="9539089" y="988515"/>
                <a:ext cx="360" cy="36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0B0EA5F6-3789-EF0D-A135-7EA23B5657E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9521449" y="88051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FB106EB-B455-F8B2-B2F8-2C3FEE402FB5}"/>
              </a:ext>
            </a:extLst>
          </p:cNvPr>
          <p:cNvGrpSpPr/>
          <p:nvPr/>
        </p:nvGrpSpPr>
        <p:grpSpPr>
          <a:xfrm>
            <a:off x="5264809" y="1491075"/>
            <a:ext cx="189000" cy="16200"/>
            <a:chOff x="5264809" y="1491075"/>
            <a:chExt cx="189000" cy="1620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4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17A86646-0537-8C30-E8E6-A91A3BD74DE1}"/>
                    </a:ext>
                  </a:extLst>
                </p14:cNvPr>
                <p14:cNvContentPartPr/>
                <p14:nvPr/>
              </p14:nvContentPartPr>
              <p14:xfrm>
                <a:off x="5453449" y="1491075"/>
                <a:ext cx="360" cy="3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17A86646-0537-8C30-E8E6-A91A3BD74DE1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435449" y="138307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567D982C-A9EF-381A-6FDC-16B313E981E4}"/>
                    </a:ext>
                  </a:extLst>
                </p14:cNvPr>
                <p14:cNvContentPartPr/>
                <p14:nvPr/>
              </p14:nvContentPartPr>
              <p14:xfrm>
                <a:off x="5264809" y="1491075"/>
                <a:ext cx="131040" cy="1620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567D982C-A9EF-381A-6FDC-16B313E981E4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247169" y="1383075"/>
                  <a:ext cx="166680" cy="23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349B24B-B1D7-499B-FE5E-10FE81DCDA47}"/>
              </a:ext>
            </a:extLst>
          </p:cNvPr>
          <p:cNvGrpSpPr/>
          <p:nvPr/>
        </p:nvGrpSpPr>
        <p:grpSpPr>
          <a:xfrm>
            <a:off x="1070809" y="1218555"/>
            <a:ext cx="1467720" cy="181800"/>
            <a:chOff x="1070809" y="1218555"/>
            <a:chExt cx="1467720" cy="18180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AB944BB-0AAC-03A9-02B4-4A8181089284}"/>
                    </a:ext>
                  </a:extLst>
                </p14:cNvPr>
                <p14:cNvContentPartPr/>
                <p14:nvPr/>
              </p14:nvContentPartPr>
              <p14:xfrm>
                <a:off x="1326049" y="1399995"/>
                <a:ext cx="360" cy="36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AB944BB-0AAC-03A9-02B4-4A818108928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308049" y="1292355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6B8E6AF7-F0BA-7AD4-EC30-67943F17F1BD}"/>
                    </a:ext>
                  </a:extLst>
                </p14:cNvPr>
                <p14:cNvContentPartPr/>
                <p14:nvPr/>
              </p14:nvContentPartPr>
              <p14:xfrm>
                <a:off x="1309489" y="1392075"/>
                <a:ext cx="8640" cy="3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6B8E6AF7-F0BA-7AD4-EC30-67943F17F1BD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291849" y="1284075"/>
                  <a:ext cx="4428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ECA80CF9-990C-3D2B-F437-5C46DA1C8701}"/>
                    </a:ext>
                  </a:extLst>
                </p14:cNvPr>
                <p14:cNvContentPartPr/>
                <p14:nvPr/>
              </p14:nvContentPartPr>
              <p14:xfrm>
                <a:off x="1075849" y="1301355"/>
                <a:ext cx="3600" cy="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ECA80CF9-990C-3D2B-F437-5C46DA1C870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057849" y="1193715"/>
                  <a:ext cx="3924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9DEC2CD5-CD53-51EC-EF7E-D93944692669}"/>
                    </a:ext>
                  </a:extLst>
                </p14:cNvPr>
                <p14:cNvContentPartPr/>
                <p14:nvPr/>
              </p14:nvContentPartPr>
              <p14:xfrm>
                <a:off x="1070809" y="1293075"/>
                <a:ext cx="979920" cy="864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9DEC2CD5-CD53-51EC-EF7E-D9394469266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052809" y="1185075"/>
                  <a:ext cx="101556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2DCAAA3C-C4E1-F41A-107F-EA9F1AB1DFDC}"/>
                    </a:ext>
                  </a:extLst>
                </p14:cNvPr>
                <p14:cNvContentPartPr/>
                <p14:nvPr/>
              </p14:nvContentPartPr>
              <p14:xfrm>
                <a:off x="2059369" y="1218555"/>
                <a:ext cx="479160" cy="752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2DCAAA3C-C4E1-F41A-107F-EA9F1AB1DFD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041369" y="1110555"/>
                  <a:ext cx="514800" cy="290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6951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366CC-6EE2-ECD6-7AE4-B08F69D04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ALPHA AND OMEGA</a:t>
            </a:r>
            <a:br>
              <a:rPr lang="en-US" sz="32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IN THE CONTEXT OF THE REVELATION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53994-C09B-FE24-1E44-5195B97C8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232" y="182562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THE DESCRIPTIVE SYNONYMS OF THE ALPHA AND THE OMEGA: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/>
              <a:t>THE </a:t>
            </a:r>
            <a:r>
              <a:rPr lang="en-US" sz="6000" dirty="0"/>
              <a:t>BEGINNING </a:t>
            </a:r>
            <a:r>
              <a:rPr lang="en-US" sz="4800" dirty="0"/>
              <a:t>AND THE </a:t>
            </a:r>
            <a:r>
              <a:rPr lang="en-US" sz="6000" dirty="0"/>
              <a:t>END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/>
              <a:t>THE </a:t>
            </a:r>
            <a:r>
              <a:rPr lang="en-US" sz="6000" dirty="0"/>
              <a:t>FIRST</a:t>
            </a:r>
            <a:r>
              <a:rPr lang="en-US" sz="4800" dirty="0"/>
              <a:t> AND THE </a:t>
            </a:r>
            <a:r>
              <a:rPr lang="en-US" sz="6000" dirty="0"/>
              <a:t>LAST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8101486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1485</TotalTime>
  <Words>1030</Words>
  <Application>Microsoft Office PowerPoint</Application>
  <PresentationFormat>Widescreen</PresentationFormat>
  <Paragraphs>130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 Rounded MT Bold</vt:lpstr>
      <vt:lpstr>Bookman Old Style</vt:lpstr>
      <vt:lpstr>Calibri</vt:lpstr>
      <vt:lpstr>Calibri Light</vt:lpstr>
      <vt:lpstr>system-ui</vt:lpstr>
      <vt:lpstr>Retrospect</vt:lpstr>
      <vt:lpstr>Bro. Mark Grant Wesley Chapel, Florida </vt:lpstr>
      <vt:lpstr>PowerPoint Presentation</vt:lpstr>
      <vt:lpstr>REVELATIONS  1:8</vt:lpstr>
      <vt:lpstr>UNDERSTANDING ALPHA &amp; OMEGA</vt:lpstr>
      <vt:lpstr>THE  ALPHA &amp; OMEGA SYMMETRIES </vt:lpstr>
      <vt:lpstr>THE REVELATION OF JESUS CHRIST</vt:lpstr>
      <vt:lpstr>FIRST AND LAST REFERENCES: ALPHA &amp; OMEGA IN REVELATION</vt:lpstr>
      <vt:lpstr>GOD THE FATHER AND GOD THE SON</vt:lpstr>
      <vt:lpstr>ALPHA AND OMEGA  IN THE CONTEXT OF THE REVELATION</vt:lpstr>
      <vt:lpstr>ALPHA &amp; OMEGA SYNONYMS</vt:lpstr>
      <vt:lpstr>CONFRONTING SCRIPTURAL CONFLICT</vt:lpstr>
      <vt:lpstr>THE MESSAGE AND MEANING A DECLARATION OF DIVINITY</vt:lpstr>
      <vt:lpstr>THE ALPHA AND THE OMEGA</vt:lpstr>
      <vt:lpstr>IN THE BEGINNING GOD CREATED THE HEAVENS AND THE EARTH.</vt:lpstr>
      <vt:lpstr>ALEPH   -    TAV</vt:lpstr>
      <vt:lpstr>HEBREW ALPHABET (THE ALEPH-BETH)</vt:lpstr>
      <vt:lpstr>HEBREW ALEPH-BETH</vt:lpstr>
      <vt:lpstr>THE ALPHA AND THE OMEGA IN THE OLD TESTAMENT (ISAIAH’S  EXPLICIT REFERENCE)</vt:lpstr>
      <vt:lpstr>OTHER EXPLICIT REFERENCES IN ISAIAH</vt:lpstr>
      <vt:lpstr>OTHER EXPLICIT REFERENCES IN ISAIAH</vt:lpstr>
      <vt:lpstr>THE FIRST AND THE LAST</vt:lpstr>
      <vt:lpstr>ISAIAH’S IMPLICIT REFERENCE TO  THE FIRST AND THE LAST</vt:lpstr>
      <vt:lpstr>ISAIAH 41:1  -  48:22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 THE  ALPHA AND THE  OMEGA</dc:title>
  <dc:creator>MARK A GRANT</dc:creator>
  <cp:lastModifiedBy>Javir James</cp:lastModifiedBy>
  <cp:revision>12</cp:revision>
  <dcterms:created xsi:type="dcterms:W3CDTF">2022-05-13T23:59:58Z</dcterms:created>
  <dcterms:modified xsi:type="dcterms:W3CDTF">2022-05-28T23:03:27Z</dcterms:modified>
</cp:coreProperties>
</file>